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58" r:id="rId5"/>
    <p:sldId id="267" r:id="rId6"/>
    <p:sldId id="259" r:id="rId7"/>
    <p:sldId id="264" r:id="rId8"/>
    <p:sldId id="257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EFC2-BA80-4ECA-AF22-241576D678C3}" type="datetimeFigureOut">
              <a:rPr lang="en-GB" smtClean="0"/>
              <a:pPr/>
              <a:t>11/10/2016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8DF8-0711-46DA-AA3B-A952E2FC8C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Place to Be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Thankful </a:t>
            </a:r>
            <a:endParaRPr lang="en-GB" dirty="0"/>
          </a:p>
        </p:txBody>
      </p:sp>
      <p:pic>
        <p:nvPicPr>
          <p:cNvPr id="8" name="Content Placeholder 7" descr="DSCF37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276872"/>
            <a:ext cx="4806453" cy="3604840"/>
          </a:xfrm>
        </p:spPr>
      </p:pic>
      <p:pic>
        <p:nvPicPr>
          <p:cNvPr id="7" name="Content Placeholder 6" descr="IMAG07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3460139" cy="519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Hopeful</a:t>
            </a:r>
            <a:endParaRPr lang="en-GB" dirty="0"/>
          </a:p>
        </p:txBody>
      </p:sp>
      <p:pic>
        <p:nvPicPr>
          <p:cNvPr id="8" name="Content Placeholder 7" descr="DSCF37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4716016" cy="3537012"/>
          </a:xfrm>
        </p:spPr>
      </p:pic>
      <p:pic>
        <p:nvPicPr>
          <p:cNvPr id="7" name="Content Placeholder 6" descr="DSCF37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4690864" cy="4691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Free</a:t>
            </a:r>
            <a:endParaRPr lang="en-GB" dirty="0"/>
          </a:p>
        </p:txBody>
      </p:sp>
      <p:pic>
        <p:nvPicPr>
          <p:cNvPr id="5" name="Content Placeholder 4" descr="DSCF37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5904656" cy="3820864"/>
          </a:xfrm>
        </p:spPr>
      </p:pic>
      <p:pic>
        <p:nvPicPr>
          <p:cNvPr id="6" name="Content Placeholder 5" descr="DSCF37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212976"/>
            <a:ext cx="4644008" cy="3483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DSCF37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676328" cy="5341375"/>
          </a:xfrm>
        </p:spPr>
      </p:pic>
      <p:pic>
        <p:nvPicPr>
          <p:cNvPr id="6" name="Content Placeholder 5" descr="IMAG07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09147" y="2420888"/>
            <a:ext cx="5234853" cy="4080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Questioning</a:t>
            </a:r>
            <a:endParaRPr lang="en-GB" dirty="0"/>
          </a:p>
        </p:txBody>
      </p:sp>
      <p:pic>
        <p:nvPicPr>
          <p:cNvPr id="6" name="Content Placeholder 5" descr="DSCF37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4173220" cy="4464496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DSCF37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038600" cy="3820864"/>
          </a:xfrm>
        </p:spPr>
      </p:pic>
      <p:pic>
        <p:nvPicPr>
          <p:cNvPr id="6" name="Content Placeholder 5" descr="IMAG07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3960439" cy="4525963"/>
          </a:xfrm>
        </p:spPr>
      </p:pic>
      <p:pic>
        <p:nvPicPr>
          <p:cNvPr id="7" name="Picture 6" descr="IMAG07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861048"/>
            <a:ext cx="4211960" cy="2807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myself</a:t>
            </a:r>
            <a:endParaRPr lang="en-GB" dirty="0"/>
          </a:p>
        </p:txBody>
      </p:sp>
      <p:pic>
        <p:nvPicPr>
          <p:cNvPr id="8" name="Content Placeholder 7" descr="DSCF37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988840"/>
            <a:ext cx="5094485" cy="3820864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remembering</a:t>
            </a:r>
            <a:endParaRPr lang="en-GB" dirty="0"/>
          </a:p>
        </p:txBody>
      </p:sp>
      <p:pic>
        <p:nvPicPr>
          <p:cNvPr id="5" name="Content Placeholder 4" descr="IMAG07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3017309" cy="452596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Compassionate</a:t>
            </a:r>
            <a:endParaRPr lang="en-GB" dirty="0"/>
          </a:p>
        </p:txBody>
      </p:sp>
      <p:pic>
        <p:nvPicPr>
          <p:cNvPr id="6" name="Content Placeholder 5" descr="DSCF37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5862571" cy="4396928"/>
          </a:xfrm>
        </p:spPr>
      </p:pic>
      <p:pic>
        <p:nvPicPr>
          <p:cNvPr id="7" name="Content Placeholder 6" descr="IMAG07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988840"/>
            <a:ext cx="33773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forgiven</a:t>
            </a:r>
            <a:endParaRPr lang="en-GB" dirty="0"/>
          </a:p>
        </p:txBody>
      </p:sp>
      <p:pic>
        <p:nvPicPr>
          <p:cNvPr id="5" name="Content Placeholder 4" descr="DSCF37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4970659" cy="496855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DBF5F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28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Place to Be</vt:lpstr>
      <vt:lpstr>To Be Free</vt:lpstr>
      <vt:lpstr>PowerPoint Presentation</vt:lpstr>
      <vt:lpstr>To Be Questioning</vt:lpstr>
      <vt:lpstr>PowerPoint Presentation</vt:lpstr>
      <vt:lpstr>To be myself</vt:lpstr>
      <vt:lpstr>To be remembering</vt:lpstr>
      <vt:lpstr>To be Compassionate</vt:lpstr>
      <vt:lpstr>To be forgiven</vt:lpstr>
      <vt:lpstr>To be Thankful </vt:lpstr>
      <vt:lpstr>To be Hopeful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Place to Be</dc:title>
  <dc:creator>Andrea</dc:creator>
  <cp:lastModifiedBy>Jen Robertson</cp:lastModifiedBy>
  <cp:revision>8</cp:revision>
  <dcterms:created xsi:type="dcterms:W3CDTF">2013-12-02T22:06:03Z</dcterms:created>
  <dcterms:modified xsi:type="dcterms:W3CDTF">2016-10-11T09:00:09Z</dcterms:modified>
</cp:coreProperties>
</file>