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CE06-056A-394F-B985-E569D8F6D8A7}" type="datetimeFigureOut">
              <a:rPr lang="en-US" smtClean="0"/>
              <a:t>12/3/2014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D079-A3ED-504B-963B-C06505E70F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90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CE06-056A-394F-B985-E569D8F6D8A7}" type="datetimeFigureOut">
              <a:rPr lang="en-US" smtClean="0"/>
              <a:t>12/3/2014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D079-A3ED-504B-963B-C06505E70F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348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CE06-056A-394F-B985-E569D8F6D8A7}" type="datetimeFigureOut">
              <a:rPr lang="en-US" smtClean="0"/>
              <a:t>12/3/2014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D079-A3ED-504B-963B-C06505E70F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954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CE06-056A-394F-B985-E569D8F6D8A7}" type="datetimeFigureOut">
              <a:rPr lang="en-US" smtClean="0"/>
              <a:t>12/3/2014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D079-A3ED-504B-963B-C06505E70F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63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CE06-056A-394F-B985-E569D8F6D8A7}" type="datetimeFigureOut">
              <a:rPr lang="en-US" smtClean="0"/>
              <a:t>12/3/2014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D079-A3ED-504B-963B-C06505E70F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5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CE06-056A-394F-B985-E569D8F6D8A7}" type="datetimeFigureOut">
              <a:rPr lang="en-US" smtClean="0"/>
              <a:t>12/3/2014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D079-A3ED-504B-963B-C06505E70F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274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CE06-056A-394F-B985-E569D8F6D8A7}" type="datetimeFigureOut">
              <a:rPr lang="en-US" smtClean="0"/>
              <a:t>12/3/2014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D079-A3ED-504B-963B-C06505E70F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12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CE06-056A-394F-B985-E569D8F6D8A7}" type="datetimeFigureOut">
              <a:rPr lang="en-US" smtClean="0"/>
              <a:t>12/3/2014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D079-A3ED-504B-963B-C06505E70F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96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CE06-056A-394F-B985-E569D8F6D8A7}" type="datetimeFigureOut">
              <a:rPr lang="en-US" smtClean="0"/>
              <a:t>12/3/2014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D079-A3ED-504B-963B-C06505E70F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030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CE06-056A-394F-B985-E569D8F6D8A7}" type="datetimeFigureOut">
              <a:rPr lang="en-US" smtClean="0"/>
              <a:t>12/3/2014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D079-A3ED-504B-963B-C06505E70F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51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CE06-056A-394F-B985-E569D8F6D8A7}" type="datetimeFigureOut">
              <a:rPr lang="en-US" smtClean="0"/>
              <a:t>12/3/2014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D079-A3ED-504B-963B-C06505E70F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2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6CE06-056A-394F-B985-E569D8F6D8A7}" type="datetimeFigureOut">
              <a:rPr lang="en-US" smtClean="0"/>
              <a:t>12/3/2014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1D079-A3ED-504B-963B-C06505E70F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50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181363"/>
          </a:xfrm>
        </p:spPr>
        <p:txBody>
          <a:bodyPr/>
          <a:lstStyle/>
          <a:p>
            <a:r>
              <a:rPr lang="en-GB" sz="6000" b="1" dirty="0" smtClean="0"/>
              <a:t>World Mission Remit:</a:t>
            </a:r>
            <a:br>
              <a:rPr lang="en-GB" sz="6000" b="1" dirty="0" smtClean="0"/>
            </a:br>
            <a:r>
              <a:rPr lang="en-GB" dirty="0" smtClean="0"/>
              <a:t>To bring important issues affecting World Church to Presbytery’s attention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7910" y="13286"/>
            <a:ext cx="3976090" cy="211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139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0425"/>
            <a:ext cx="8229600" cy="3995738"/>
          </a:xfrm>
        </p:spPr>
        <p:txBody>
          <a:bodyPr/>
          <a:lstStyle/>
          <a:p>
            <a:r>
              <a:rPr lang="en-GB" dirty="0" smtClean="0"/>
              <a:t>Continue to pray for Christian Aid and the other organisations involved in dealing with the Ebola Crisis</a:t>
            </a:r>
          </a:p>
          <a:p>
            <a:r>
              <a:rPr lang="en-GB" dirty="0" smtClean="0"/>
              <a:t>Pray for the safety of the</a:t>
            </a:r>
            <a:br>
              <a:rPr lang="en-GB" dirty="0" smtClean="0"/>
            </a:br>
            <a:r>
              <a:rPr lang="en-GB" dirty="0" smtClean="0"/>
              <a:t>medical staff who are </a:t>
            </a:r>
            <a:br>
              <a:rPr lang="en-GB" dirty="0" smtClean="0"/>
            </a:br>
            <a:r>
              <a:rPr lang="en-GB" dirty="0" smtClean="0"/>
              <a:t>dealing with those </a:t>
            </a:r>
            <a:br>
              <a:rPr lang="en-GB" dirty="0" smtClean="0"/>
            </a:br>
            <a:r>
              <a:rPr lang="en-GB" dirty="0" smtClean="0"/>
              <a:t>suffering from Ebola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1325" y="3643313"/>
            <a:ext cx="3505200" cy="23241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41371" cy="1143000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rgbClr val="3366FF"/>
                </a:solidFill>
              </a:rPr>
              <a:t>World Mission Remit:</a:t>
            </a:r>
            <a:br>
              <a:rPr lang="en-GB" sz="2000" b="1" dirty="0">
                <a:solidFill>
                  <a:srgbClr val="3366FF"/>
                </a:solidFill>
              </a:rPr>
            </a:br>
            <a:r>
              <a:rPr lang="en-GB" sz="2000" dirty="0">
                <a:solidFill>
                  <a:srgbClr val="3366FF"/>
                </a:solidFill>
              </a:rPr>
              <a:t>To bring important issues affecting World Church to Presbytery’s attention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7910" y="13286"/>
            <a:ext cx="3976090" cy="211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818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41371" cy="1143000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rgbClr val="3366FF"/>
                </a:solidFill>
              </a:rPr>
              <a:t>World Mission Remit:</a:t>
            </a:r>
            <a:br>
              <a:rPr lang="en-GB" sz="2000" b="1" dirty="0">
                <a:solidFill>
                  <a:srgbClr val="3366FF"/>
                </a:solidFill>
              </a:rPr>
            </a:br>
            <a:r>
              <a:rPr lang="en-GB" sz="2000" dirty="0">
                <a:solidFill>
                  <a:srgbClr val="3366FF"/>
                </a:solidFill>
              </a:rPr>
              <a:t>To bring important issues affecting World Church to Presbytery’s attention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0425"/>
            <a:ext cx="8229600" cy="39957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Please pray for </a:t>
            </a:r>
          </a:p>
          <a:p>
            <a:r>
              <a:rPr lang="en-GB" dirty="0" smtClean="0"/>
              <a:t>Middle East and Jerusalem </a:t>
            </a:r>
          </a:p>
          <a:p>
            <a:pPr lvl="1"/>
            <a:r>
              <a:rPr lang="en-GB" dirty="0" smtClean="0"/>
              <a:t>Short family at </a:t>
            </a:r>
            <a:r>
              <a:rPr lang="en-GB" dirty="0" err="1" smtClean="0"/>
              <a:t>Tabeetha</a:t>
            </a:r>
            <a:r>
              <a:rPr lang="en-GB" dirty="0" smtClean="0"/>
              <a:t> School Visiting Hamilton Presbytery next month</a:t>
            </a:r>
          </a:p>
          <a:p>
            <a:pPr lvl="1"/>
            <a:r>
              <a:rPr lang="en-GB" dirty="0" smtClean="0"/>
              <a:t>Peace and forgiveness to triumph over violence</a:t>
            </a:r>
          </a:p>
          <a:p>
            <a:r>
              <a:rPr lang="en-GB" dirty="0" err="1" smtClean="0"/>
              <a:t>Kwahu</a:t>
            </a:r>
            <a:r>
              <a:rPr lang="en-GB" dirty="0" smtClean="0"/>
              <a:t> Presbytery – </a:t>
            </a:r>
            <a:r>
              <a:rPr lang="en-GB" dirty="0" err="1" smtClean="0"/>
              <a:t>Paa</a:t>
            </a:r>
            <a:r>
              <a:rPr lang="en-GB" dirty="0" smtClean="0"/>
              <a:t> retires after 5 years as chairman (Moderator) of </a:t>
            </a:r>
            <a:r>
              <a:rPr lang="en-GB" dirty="0" err="1" smtClean="0"/>
              <a:t>Kwahu</a:t>
            </a:r>
            <a:r>
              <a:rPr lang="en-GB" dirty="0" smtClean="0"/>
              <a:t> Presbytery</a:t>
            </a:r>
          </a:p>
          <a:p>
            <a:r>
              <a:rPr lang="en-GB" dirty="0" smtClean="0"/>
              <a:t>Yesterday was World Aids Day – please encourage churches to do a </a:t>
            </a:r>
            <a:r>
              <a:rPr lang="en-GB" dirty="0" err="1" smtClean="0"/>
              <a:t>Souper</a:t>
            </a:r>
            <a:r>
              <a:rPr lang="en-GB" dirty="0" smtClean="0"/>
              <a:t> Sunday in January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7910" y="13286"/>
            <a:ext cx="3976090" cy="211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610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91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World Mission Remit: To bring important issues affecting World Church to Presbytery’s attention</vt:lpstr>
      <vt:lpstr>World Mission Remit: To bring important issues affecting World Church to Presbytery’s attention</vt:lpstr>
      <vt:lpstr>World Mission Remit: To bring important issues affecting World Church to Presbytery’s attention</vt:lpstr>
    </vt:vector>
  </TitlesOfParts>
  <Company>Scottish Bible Society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Mission Remit: To bring important issues affecting World Church to Presbytery’s attention</dc:title>
  <dc:creator>Pete Chirnside</dc:creator>
  <cp:lastModifiedBy>mhorag macdonald</cp:lastModifiedBy>
  <cp:revision>4</cp:revision>
  <dcterms:created xsi:type="dcterms:W3CDTF">2014-11-19T14:57:22Z</dcterms:created>
  <dcterms:modified xsi:type="dcterms:W3CDTF">2014-12-03T08:51:57Z</dcterms:modified>
</cp:coreProperties>
</file>