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7" r:id="rId5"/>
    <p:sldId id="293" r:id="rId6"/>
    <p:sldId id="258" r:id="rId7"/>
    <p:sldId id="312" r:id="rId8"/>
    <p:sldId id="273" r:id="rId9"/>
    <p:sldId id="297" r:id="rId10"/>
    <p:sldId id="281" r:id="rId11"/>
    <p:sldId id="282" r:id="rId12"/>
    <p:sldId id="302" r:id="rId13"/>
    <p:sldId id="276" r:id="rId14"/>
    <p:sldId id="298" r:id="rId15"/>
    <p:sldId id="299" r:id="rId16"/>
    <p:sldId id="300" r:id="rId17"/>
    <p:sldId id="301" r:id="rId18"/>
    <p:sldId id="303" r:id="rId19"/>
    <p:sldId id="266" r:id="rId20"/>
    <p:sldId id="263" r:id="rId21"/>
    <p:sldId id="264" r:id="rId22"/>
    <p:sldId id="265" r:id="rId23"/>
    <p:sldId id="267" r:id="rId24"/>
    <p:sldId id="286" r:id="rId25"/>
    <p:sldId id="268" r:id="rId26"/>
    <p:sldId id="304" r:id="rId27"/>
    <p:sldId id="296" r:id="rId28"/>
    <p:sldId id="313" r:id="rId29"/>
    <p:sldId id="305" r:id="rId30"/>
    <p:sldId id="306" r:id="rId31"/>
    <p:sldId id="307" r:id="rId32"/>
    <p:sldId id="308" r:id="rId33"/>
    <p:sldId id="309" r:id="rId34"/>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sh Hussain" initials="M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8" autoAdjust="0"/>
    <p:restoredTop sz="84082" autoAdjust="0"/>
  </p:normalViewPr>
  <p:slideViewPr>
    <p:cSldViewPr showGuides="1">
      <p:cViewPr varScale="1">
        <p:scale>
          <a:sx n="94" d="100"/>
          <a:sy n="94" d="100"/>
        </p:scale>
        <p:origin x="1500" y="90"/>
      </p:cViewPr>
      <p:guideLst>
        <p:guide orient="horz" pos="2160"/>
        <p:guide pos="2880"/>
      </p:guideLst>
    </p:cSldViewPr>
  </p:slideViewPr>
  <p:outlineViewPr>
    <p:cViewPr>
      <p:scale>
        <a:sx n="33" d="100"/>
        <a:sy n="33" d="100"/>
      </p:scale>
      <p:origin x="0" y="77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overlay val="0"/>
    </c:legend>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2.jpg"/></Relationships>
</file>

<file path=ppt/drawings/drawing1.xml><?xml version="1.0" encoding="utf-8"?>
<c:userShapes xmlns:c="http://schemas.openxmlformats.org/drawingml/2006/chart">
  <cdr:relSizeAnchor xmlns:cdr="http://schemas.openxmlformats.org/drawingml/2006/chartDrawing">
    <cdr:from>
      <cdr:x>0.08356</cdr:x>
      <cdr:y>0</cdr:y>
    </cdr:from>
    <cdr:to>
      <cdr:x>0.9526</cdr:x>
      <cdr:y>0.9927</cdr:y>
    </cdr:to>
    <cdr:pic>
      <cdr:nvPicPr>
        <cdr:cNvPr id="2" name="Picture 1"/>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l="3227" t="2288" r="4655" b="22459"/>
        <a:stretch xmlns:a="http://schemas.openxmlformats.org/drawingml/2006/main"/>
      </cdr:blipFill>
      <cdr:spPr>
        <a:xfrm xmlns:a="http://schemas.openxmlformats.org/drawingml/2006/main">
          <a:off x="720080" y="0"/>
          <a:ext cx="7488832" cy="5616624"/>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2AFC25A7-E618-4311-B925-7790078D968D}" type="datetimeFigureOut">
              <a:rPr lang="en-GB" smtClean="0"/>
              <a:t>20/04/2016</a:t>
            </a:fld>
            <a:endParaRPr lang="en-GB"/>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24052294-D049-4EE5-9D3E-9468350D6253}" type="slidenum">
              <a:rPr lang="en-GB" smtClean="0"/>
              <a:t>‹#›</a:t>
            </a:fld>
            <a:endParaRPr lang="en-GB"/>
          </a:p>
        </p:txBody>
      </p:sp>
    </p:spTree>
    <p:extLst>
      <p:ext uri="{BB962C8B-B14F-4D97-AF65-F5344CB8AC3E}">
        <p14:creationId xmlns:p14="http://schemas.microsoft.com/office/powerpoint/2010/main" val="31717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Department for International Development (DFID) leads the UK’s work to end extreme poverty</a:t>
            </a:r>
            <a:endParaRPr lang="en-GB" dirty="0"/>
          </a:p>
        </p:txBody>
      </p:sp>
      <p:sp>
        <p:nvSpPr>
          <p:cNvPr id="4" name="Slide Number Placeholder 3"/>
          <p:cNvSpPr>
            <a:spLocks noGrp="1"/>
          </p:cNvSpPr>
          <p:nvPr>
            <p:ph type="sldNum" sz="quarter" idx="10"/>
          </p:nvPr>
        </p:nvSpPr>
        <p:spPr/>
        <p:txBody>
          <a:bodyPr/>
          <a:lstStyle/>
          <a:p>
            <a:pPr>
              <a:defRPr/>
            </a:pPr>
            <a:fld id="{9F7BCC6E-549C-45BE-A649-450A880528A4}" type="slidenum">
              <a:rPr lang="en-GB" smtClean="0"/>
              <a:pPr>
                <a:defRPr/>
              </a:pPr>
              <a:t>1</a:t>
            </a:fld>
            <a:endParaRPr lang="en-GB" dirty="0"/>
          </a:p>
        </p:txBody>
      </p:sp>
      <p:sp>
        <p:nvSpPr>
          <p:cNvPr id="5" name="Footer Placeholder 4"/>
          <p:cNvSpPr>
            <a:spLocks noGrp="1"/>
          </p:cNvSpPr>
          <p:nvPr>
            <p:ph type="ftr" sz="quarter" idx="11"/>
          </p:nvPr>
        </p:nvSpPr>
        <p:spPr/>
        <p:txBody>
          <a:bodyPr/>
          <a:lstStyle/>
          <a:p>
            <a:pPr>
              <a:defRPr/>
            </a:pPr>
            <a:r>
              <a:rPr lang="en-GB" dirty="0" smtClean="0"/>
              <a:t>Introduction to DFID</a:t>
            </a:r>
            <a:endParaRPr lang="en-GB" dirty="0"/>
          </a:p>
        </p:txBody>
      </p:sp>
    </p:spTree>
    <p:extLst>
      <p:ext uri="{BB962C8B-B14F-4D97-AF65-F5344CB8AC3E}">
        <p14:creationId xmlns:p14="http://schemas.microsoft.com/office/powerpoint/2010/main" val="1764348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Management team</a:t>
            </a:r>
          </a:p>
          <a:p>
            <a:endParaRPr lang="en-GB" altLang="en-US" smtClean="0"/>
          </a:p>
          <a:p>
            <a:endParaRPr lang="en-GB"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DA27BE5-CBCB-4C60-9909-96057C057D45}" type="slidenum">
              <a:rPr lang="en-GB" altLang="en-US" smtClean="0">
                <a:solidFill>
                  <a:srgbClr val="000000"/>
                </a:solidFill>
                <a:latin typeface="Arial" pitchFamily="34" charset="0"/>
                <a:cs typeface="Arial" pitchFamily="34" charset="0"/>
              </a:rPr>
              <a:pPr eaLnBrk="1" hangingPunct="1">
                <a:spcBef>
                  <a:spcPct val="0"/>
                </a:spcBef>
              </a:pPr>
              <a:t>11</a:t>
            </a:fld>
            <a:endParaRPr lang="en-GB" altLang="en-US" smtClean="0">
              <a:solidFill>
                <a:srgbClr val="000000"/>
              </a:solidFill>
              <a:latin typeface="Arial" pitchFamily="34" charset="0"/>
              <a:cs typeface="Arial" pitchFamily="34" charset="0"/>
            </a:endParaRPr>
          </a:p>
        </p:txBody>
      </p:sp>
      <p:sp>
        <p:nvSpPr>
          <p:cNvPr id="7578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GB" altLang="en-US" smtClean="0">
                <a:latin typeface="Arial" pitchFamily="34" charset="0"/>
                <a:cs typeface="Arial" pitchFamily="34" charset="0"/>
              </a:rPr>
              <a:t>Introduction to DFID</a:t>
            </a:r>
          </a:p>
        </p:txBody>
      </p:sp>
    </p:spTree>
    <p:extLst>
      <p:ext uri="{BB962C8B-B14F-4D97-AF65-F5344CB8AC3E}">
        <p14:creationId xmlns:p14="http://schemas.microsoft.com/office/powerpoint/2010/main" val="2708434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Justine Greening, “Britain won't stand on the </a:t>
            </a:r>
            <a:r>
              <a:rPr lang="en-GB" altLang="en-US" dirty="0" err="1" smtClean="0"/>
              <a:t>sidelines</a:t>
            </a:r>
            <a:r>
              <a:rPr lang="en-GB" altLang="en-US" dirty="0" smtClean="0"/>
              <a:t>. We are striving for the world we want. “</a:t>
            </a:r>
          </a:p>
          <a:p>
            <a:endParaRPr lang="en-GB" altLang="en-US" dirty="0" smtClean="0"/>
          </a:p>
          <a:p>
            <a:r>
              <a:rPr lang="en-GB" altLang="en-US" dirty="0" smtClean="0"/>
              <a:t>-Morally the right thing to do</a:t>
            </a:r>
          </a:p>
          <a:p>
            <a:r>
              <a:rPr lang="en-GB" altLang="en-US" dirty="0" smtClean="0"/>
              <a:t>-Socially develop our world </a:t>
            </a:r>
          </a:p>
          <a:p>
            <a:endParaRPr lang="en-GB" altLang="en-US" dirty="0" smtClean="0"/>
          </a:p>
          <a:p>
            <a:pPr eaLnBrk="1" hangingPunct="1">
              <a:spcBef>
                <a:spcPct val="0"/>
              </a:spcBef>
            </a:pPr>
            <a:r>
              <a:rPr lang="en-GB" altLang="en-US" dirty="0" smtClean="0"/>
              <a:t>Aid is in our national interest</a:t>
            </a:r>
          </a:p>
          <a:p>
            <a:pPr eaLnBrk="1" hangingPunct="1">
              <a:spcBef>
                <a:spcPct val="0"/>
              </a:spcBef>
            </a:pPr>
            <a:r>
              <a:rPr lang="en-GB" altLang="en-US" dirty="0" smtClean="0">
                <a:solidFill>
                  <a:srgbClr val="FFFFFF"/>
                </a:solidFill>
                <a:latin typeface="Arial" pitchFamily="34" charset="0"/>
                <a:ea typeface="Times New Roman" pitchFamily="18" charset="0"/>
                <a:cs typeface="Arial" pitchFamily="34" charset="0"/>
              </a:rPr>
              <a:t>year, 6 out of the 15 fastest growing economies were in Africa. </a:t>
            </a:r>
          </a:p>
          <a:p>
            <a:pPr eaLnBrk="1" hangingPunct="1">
              <a:spcBef>
                <a:spcPct val="0"/>
              </a:spcBef>
            </a:pPr>
            <a:r>
              <a:rPr lang="en-GB" altLang="en-US" dirty="0" smtClean="0">
                <a:solidFill>
                  <a:srgbClr val="FFFFFF"/>
                </a:solidFill>
                <a:latin typeface="Arial" pitchFamily="34" charset="0"/>
                <a:cs typeface="Arial" pitchFamily="34" charset="0"/>
              </a:rPr>
              <a:t>-</a:t>
            </a:r>
            <a:r>
              <a:rPr lang="en-GB" altLang="en-US" dirty="0" smtClean="0"/>
              <a:t>“Investment in international development is also in our national interest. Trade between nations creates growth, jobs and prosperity for both countries and people – ending aid dependency and creating the UK export markets of the future. "Every time Britain has been at its most successful, it’s been when we’ve been out in the world, trading, doing business, and shaping the world we want. Our country has never stood on the side-lines, and we can’t afford to start now.”</a:t>
            </a:r>
          </a:p>
          <a:p>
            <a:pPr eaLnBrk="1" hangingPunct="1">
              <a:spcBef>
                <a:spcPct val="0"/>
              </a:spcBef>
            </a:pPr>
            <a:endParaRPr lang="en-GB" altLang="en-US" dirty="0" smtClean="0"/>
          </a:p>
          <a:p>
            <a:r>
              <a:rPr lang="en-GB" altLang="en-US" dirty="0" smtClean="0"/>
              <a:t>Domestic economic pressures place a special focus on DFID activities</a:t>
            </a:r>
          </a:p>
          <a:p>
            <a:r>
              <a:rPr lang="en-GB" altLang="en-US" dirty="0" smtClean="0"/>
              <a:t>We have to perform at an exemplary level,</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41DA3EF-29E6-450C-A450-AC82E7CAE492}" type="slidenum">
              <a:rPr lang="en-GB" altLang="en-US" smtClean="0">
                <a:solidFill>
                  <a:srgbClr val="000000"/>
                </a:solidFill>
                <a:latin typeface="Arial" pitchFamily="34" charset="0"/>
                <a:cs typeface="Arial" pitchFamily="34" charset="0"/>
              </a:rPr>
              <a:pPr eaLnBrk="1" hangingPunct="1">
                <a:spcBef>
                  <a:spcPct val="0"/>
                </a:spcBef>
              </a:pPr>
              <a:t>12</a:t>
            </a:fld>
            <a:endParaRPr lang="en-GB" altLang="en-US" smtClean="0">
              <a:solidFill>
                <a:srgbClr val="000000"/>
              </a:solidFill>
              <a:latin typeface="Arial" pitchFamily="34" charset="0"/>
              <a:cs typeface="Arial" pitchFamily="34" charset="0"/>
            </a:endParaRPr>
          </a:p>
        </p:txBody>
      </p:sp>
      <p:sp>
        <p:nvSpPr>
          <p:cNvPr id="7885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GB" altLang="en-US" smtClean="0">
                <a:latin typeface="Arial" pitchFamily="34" charset="0"/>
                <a:cs typeface="Arial" pitchFamily="34" charset="0"/>
              </a:rPr>
              <a:t>Introduction to DFID</a:t>
            </a:r>
          </a:p>
        </p:txBody>
      </p:sp>
    </p:spTree>
    <p:extLst>
      <p:ext uri="{BB962C8B-B14F-4D97-AF65-F5344CB8AC3E}">
        <p14:creationId xmlns:p14="http://schemas.microsoft.com/office/powerpoint/2010/main" val="1350493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41DA3EF-29E6-450C-A450-AC82E7CAE492}" type="slidenum">
              <a:rPr lang="en-GB" altLang="en-US" smtClean="0">
                <a:solidFill>
                  <a:srgbClr val="000000"/>
                </a:solidFill>
                <a:latin typeface="Arial" pitchFamily="34" charset="0"/>
                <a:cs typeface="Arial" pitchFamily="34" charset="0"/>
              </a:rPr>
              <a:pPr eaLnBrk="1" hangingPunct="1">
                <a:spcBef>
                  <a:spcPct val="0"/>
                </a:spcBef>
              </a:pPr>
              <a:t>13</a:t>
            </a:fld>
            <a:endParaRPr lang="en-GB" altLang="en-US" smtClean="0">
              <a:solidFill>
                <a:srgbClr val="000000"/>
              </a:solidFill>
              <a:latin typeface="Arial" pitchFamily="34" charset="0"/>
              <a:cs typeface="Arial" pitchFamily="34" charset="0"/>
            </a:endParaRPr>
          </a:p>
        </p:txBody>
      </p:sp>
      <p:sp>
        <p:nvSpPr>
          <p:cNvPr id="7885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GB" altLang="en-US" smtClean="0">
                <a:latin typeface="Arial" pitchFamily="34" charset="0"/>
                <a:cs typeface="Arial" pitchFamily="34" charset="0"/>
              </a:rPr>
              <a:t>Introduction to DFID</a:t>
            </a:r>
          </a:p>
        </p:txBody>
      </p:sp>
    </p:spTree>
    <p:extLst>
      <p:ext uri="{BB962C8B-B14F-4D97-AF65-F5344CB8AC3E}">
        <p14:creationId xmlns:p14="http://schemas.microsoft.com/office/powerpoint/2010/main" val="124663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052294-D049-4EE5-9D3E-9468350D6253}" type="slidenum">
              <a:rPr lang="en-GB" smtClean="0"/>
              <a:t>14</a:t>
            </a:fld>
            <a:endParaRPr lang="en-GB"/>
          </a:p>
        </p:txBody>
      </p:sp>
    </p:spTree>
    <p:extLst>
      <p:ext uri="{BB962C8B-B14F-4D97-AF65-F5344CB8AC3E}">
        <p14:creationId xmlns:p14="http://schemas.microsoft.com/office/powerpoint/2010/main" val="446772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Achievements</a:t>
            </a:r>
            <a:r>
              <a:rPr lang="en-GB" baseline="0" dirty="0" smtClean="0"/>
              <a:t> by 2014-15 – towards its commitments for 2011-15 as set out in DFID results framework</a:t>
            </a:r>
            <a:endParaRPr lang="en-GB" dirty="0"/>
          </a:p>
        </p:txBody>
      </p:sp>
      <p:sp>
        <p:nvSpPr>
          <p:cNvPr id="4" name="Slide Number Placeholder 3"/>
          <p:cNvSpPr>
            <a:spLocks noGrp="1"/>
          </p:cNvSpPr>
          <p:nvPr>
            <p:ph type="sldNum" sz="quarter" idx="10"/>
          </p:nvPr>
        </p:nvSpPr>
        <p:spPr/>
        <p:txBody>
          <a:bodyPr/>
          <a:lstStyle/>
          <a:p>
            <a:fld id="{24052294-D049-4EE5-9D3E-9468350D6253}" type="slidenum">
              <a:rPr lang="en-GB" smtClean="0"/>
              <a:t>15</a:t>
            </a:fld>
            <a:endParaRPr lang="en-GB"/>
          </a:p>
        </p:txBody>
      </p:sp>
    </p:spTree>
    <p:extLst>
      <p:ext uri="{BB962C8B-B14F-4D97-AF65-F5344CB8AC3E}">
        <p14:creationId xmlns:p14="http://schemas.microsoft.com/office/powerpoint/2010/main" val="446772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Kenya - over a 20 year period - every $1 spent on disaster resilience resulted in $2.90 saved in the form of reduced humanitarian spend, avoided losses and development gains</a:t>
            </a:r>
          </a:p>
          <a:p>
            <a:endParaRPr lang="en-GB" dirty="0"/>
          </a:p>
        </p:txBody>
      </p:sp>
      <p:sp>
        <p:nvSpPr>
          <p:cNvPr id="4" name="Slide Number Placeholder 3"/>
          <p:cNvSpPr>
            <a:spLocks noGrp="1"/>
          </p:cNvSpPr>
          <p:nvPr>
            <p:ph type="sldNum" sz="quarter" idx="10"/>
          </p:nvPr>
        </p:nvSpPr>
        <p:spPr/>
        <p:txBody>
          <a:bodyPr/>
          <a:lstStyle/>
          <a:p>
            <a:fld id="{24052294-D049-4EE5-9D3E-9468350D6253}" type="slidenum">
              <a:rPr lang="en-GB" smtClean="0"/>
              <a:t>16</a:t>
            </a:fld>
            <a:endParaRPr lang="en-GB"/>
          </a:p>
        </p:txBody>
      </p:sp>
    </p:spTree>
    <p:extLst>
      <p:ext uri="{BB962C8B-B14F-4D97-AF65-F5344CB8AC3E}">
        <p14:creationId xmlns:p14="http://schemas.microsoft.com/office/powerpoint/2010/main" val="2196030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052294-D049-4EE5-9D3E-9468350D6253}" type="slidenum">
              <a:rPr lang="en-GB" smtClean="0"/>
              <a:t>17</a:t>
            </a:fld>
            <a:endParaRPr lang="en-GB"/>
          </a:p>
        </p:txBody>
      </p:sp>
    </p:spTree>
    <p:extLst>
      <p:ext uri="{BB962C8B-B14F-4D97-AF65-F5344CB8AC3E}">
        <p14:creationId xmlns:p14="http://schemas.microsoft.com/office/powerpoint/2010/main" val="1331220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F7BCC6E-549C-45BE-A649-450A880528A4}" type="slidenum">
              <a:rPr lang="en-GB" smtClean="0"/>
              <a:pPr>
                <a:defRPr/>
              </a:pPr>
              <a:t>18</a:t>
            </a:fld>
            <a:endParaRPr lang="en-GB"/>
          </a:p>
        </p:txBody>
      </p:sp>
      <p:sp>
        <p:nvSpPr>
          <p:cNvPr id="5" name="Footer Placeholder 4"/>
          <p:cNvSpPr>
            <a:spLocks noGrp="1"/>
          </p:cNvSpPr>
          <p:nvPr>
            <p:ph type="ftr" sz="quarter" idx="11"/>
          </p:nvPr>
        </p:nvSpPr>
        <p:spPr/>
        <p:txBody>
          <a:bodyPr/>
          <a:lstStyle/>
          <a:p>
            <a:pPr>
              <a:defRPr/>
            </a:pPr>
            <a:r>
              <a:rPr lang="en-GB" smtClean="0"/>
              <a:t>Introduction to DFID</a:t>
            </a:r>
            <a:endParaRPr lang="en-GB"/>
          </a:p>
        </p:txBody>
      </p:sp>
    </p:spTree>
    <p:extLst>
      <p:ext uri="{BB962C8B-B14F-4D97-AF65-F5344CB8AC3E}">
        <p14:creationId xmlns:p14="http://schemas.microsoft.com/office/powerpoint/2010/main" val="2774151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052294-D049-4EE5-9D3E-9468350D6253}" type="slidenum">
              <a:rPr lang="en-GB" smtClean="0"/>
              <a:t>19</a:t>
            </a:fld>
            <a:endParaRPr lang="en-GB"/>
          </a:p>
        </p:txBody>
      </p:sp>
    </p:spTree>
    <p:extLst>
      <p:ext uri="{BB962C8B-B14F-4D97-AF65-F5344CB8AC3E}">
        <p14:creationId xmlns:p14="http://schemas.microsoft.com/office/powerpoint/2010/main" val="1342695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a:t>
            </a:r>
            <a:r>
              <a:rPr lang="en-GB" baseline="0" dirty="0" smtClean="0"/>
              <a:t> Does the UK give international Aid?</a:t>
            </a:r>
            <a:endParaRPr lang="en-GB" dirty="0"/>
          </a:p>
        </p:txBody>
      </p:sp>
      <p:sp>
        <p:nvSpPr>
          <p:cNvPr id="4" name="Slide Number Placeholder 3"/>
          <p:cNvSpPr>
            <a:spLocks noGrp="1"/>
          </p:cNvSpPr>
          <p:nvPr>
            <p:ph type="sldNum" sz="quarter" idx="10"/>
          </p:nvPr>
        </p:nvSpPr>
        <p:spPr/>
        <p:txBody>
          <a:bodyPr/>
          <a:lstStyle/>
          <a:p>
            <a:pPr>
              <a:defRPr/>
            </a:pPr>
            <a:fld id="{9F7BCC6E-549C-45BE-A649-450A880528A4}" type="slidenum">
              <a:rPr lang="en-GB" smtClean="0">
                <a:solidFill>
                  <a:prstClr val="black"/>
                </a:solidFill>
              </a:rPr>
              <a:pPr>
                <a:defRPr/>
              </a:pPr>
              <a:t>20</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r>
              <a:rPr lang="en-GB" smtClean="0"/>
              <a:t>Introduction to DFID</a:t>
            </a:r>
            <a:endParaRPr lang="en-GB"/>
          </a:p>
        </p:txBody>
      </p:sp>
    </p:spTree>
    <p:extLst>
      <p:ext uri="{BB962C8B-B14F-4D97-AF65-F5344CB8AC3E}">
        <p14:creationId xmlns:p14="http://schemas.microsoft.com/office/powerpoint/2010/main" val="239712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052294-D049-4EE5-9D3E-9468350D6253}" type="slidenum">
              <a:rPr lang="en-GB" smtClean="0"/>
              <a:t>2</a:t>
            </a:fld>
            <a:endParaRPr lang="en-GB"/>
          </a:p>
        </p:txBody>
      </p:sp>
    </p:spTree>
    <p:extLst>
      <p:ext uri="{BB962C8B-B14F-4D97-AF65-F5344CB8AC3E}">
        <p14:creationId xmlns:p14="http://schemas.microsoft.com/office/powerpoint/2010/main" val="2581554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12813" eaLnBrk="0" hangingPunct="0">
              <a:defRPr sz="2000">
                <a:solidFill>
                  <a:schemeClr val="tx1"/>
                </a:solidFill>
                <a:latin typeface="Verdana" pitchFamily="34" charset="0"/>
                <a:cs typeface="Arial" charset="0"/>
              </a:defRPr>
            </a:lvl1pPr>
            <a:lvl2pPr marL="742950" indent="-285750" defTabSz="912813" eaLnBrk="0" hangingPunct="0">
              <a:defRPr sz="2000">
                <a:solidFill>
                  <a:schemeClr val="tx1"/>
                </a:solidFill>
                <a:latin typeface="Verdana" pitchFamily="34" charset="0"/>
                <a:cs typeface="Arial" charset="0"/>
              </a:defRPr>
            </a:lvl2pPr>
            <a:lvl3pPr marL="1143000" indent="-228600" defTabSz="912813" eaLnBrk="0" hangingPunct="0">
              <a:defRPr sz="2000">
                <a:solidFill>
                  <a:schemeClr val="tx1"/>
                </a:solidFill>
                <a:latin typeface="Verdana" pitchFamily="34" charset="0"/>
                <a:cs typeface="Arial" charset="0"/>
              </a:defRPr>
            </a:lvl3pPr>
            <a:lvl4pPr marL="1600200" indent="-228600" defTabSz="912813" eaLnBrk="0" hangingPunct="0">
              <a:defRPr sz="2000">
                <a:solidFill>
                  <a:schemeClr val="tx1"/>
                </a:solidFill>
                <a:latin typeface="Verdana" pitchFamily="34" charset="0"/>
                <a:cs typeface="Arial" charset="0"/>
              </a:defRPr>
            </a:lvl4pPr>
            <a:lvl5pPr marL="2057400" indent="-228600" defTabSz="912813" eaLnBrk="0" hangingPunct="0">
              <a:defRPr sz="2000">
                <a:solidFill>
                  <a:schemeClr val="tx1"/>
                </a:solidFill>
                <a:latin typeface="Verdana" pitchFamily="34" charset="0"/>
                <a:cs typeface="Arial" charset="0"/>
              </a:defRPr>
            </a:lvl5pPr>
            <a:lvl6pPr marL="2514600" indent="-228600" defTabSz="912813" eaLnBrk="0" fontAlgn="base" hangingPunct="0">
              <a:lnSpc>
                <a:spcPct val="80000"/>
              </a:lnSpc>
              <a:spcBef>
                <a:spcPct val="20000"/>
              </a:spcBef>
              <a:spcAft>
                <a:spcPct val="0"/>
              </a:spcAft>
              <a:buClr>
                <a:srgbClr val="006699"/>
              </a:buClr>
              <a:buSzPct val="90000"/>
              <a:buChar char="•"/>
              <a:defRPr sz="2000">
                <a:solidFill>
                  <a:schemeClr val="tx1"/>
                </a:solidFill>
                <a:latin typeface="Verdana" pitchFamily="34" charset="0"/>
                <a:cs typeface="Arial" charset="0"/>
              </a:defRPr>
            </a:lvl6pPr>
            <a:lvl7pPr marL="2971800" indent="-228600" defTabSz="912813" eaLnBrk="0" fontAlgn="base" hangingPunct="0">
              <a:lnSpc>
                <a:spcPct val="80000"/>
              </a:lnSpc>
              <a:spcBef>
                <a:spcPct val="20000"/>
              </a:spcBef>
              <a:spcAft>
                <a:spcPct val="0"/>
              </a:spcAft>
              <a:buClr>
                <a:srgbClr val="006699"/>
              </a:buClr>
              <a:buSzPct val="90000"/>
              <a:buChar char="•"/>
              <a:defRPr sz="2000">
                <a:solidFill>
                  <a:schemeClr val="tx1"/>
                </a:solidFill>
                <a:latin typeface="Verdana" pitchFamily="34" charset="0"/>
                <a:cs typeface="Arial" charset="0"/>
              </a:defRPr>
            </a:lvl7pPr>
            <a:lvl8pPr marL="3429000" indent="-228600" defTabSz="912813" eaLnBrk="0" fontAlgn="base" hangingPunct="0">
              <a:lnSpc>
                <a:spcPct val="80000"/>
              </a:lnSpc>
              <a:spcBef>
                <a:spcPct val="20000"/>
              </a:spcBef>
              <a:spcAft>
                <a:spcPct val="0"/>
              </a:spcAft>
              <a:buClr>
                <a:srgbClr val="006699"/>
              </a:buClr>
              <a:buSzPct val="90000"/>
              <a:buChar char="•"/>
              <a:defRPr sz="2000">
                <a:solidFill>
                  <a:schemeClr val="tx1"/>
                </a:solidFill>
                <a:latin typeface="Verdana" pitchFamily="34" charset="0"/>
                <a:cs typeface="Arial" charset="0"/>
              </a:defRPr>
            </a:lvl8pPr>
            <a:lvl9pPr marL="3886200" indent="-228600" defTabSz="912813" eaLnBrk="0" fontAlgn="base" hangingPunct="0">
              <a:lnSpc>
                <a:spcPct val="80000"/>
              </a:lnSpc>
              <a:spcBef>
                <a:spcPct val="20000"/>
              </a:spcBef>
              <a:spcAft>
                <a:spcPct val="0"/>
              </a:spcAft>
              <a:buClr>
                <a:srgbClr val="006699"/>
              </a:buClr>
              <a:buSzPct val="90000"/>
              <a:buChar char="•"/>
              <a:defRPr sz="2000">
                <a:solidFill>
                  <a:schemeClr val="tx1"/>
                </a:solidFill>
                <a:latin typeface="Verdana" pitchFamily="34" charset="0"/>
                <a:cs typeface="Arial" charset="0"/>
              </a:defRPr>
            </a:lvl9pPr>
          </a:lstStyle>
          <a:p>
            <a:pPr eaLnBrk="1" hangingPunct="1"/>
            <a:fld id="{EC741E6D-C504-479A-8BDE-6C862ABC698C}" type="slidenum">
              <a:rPr lang="en-GB" sz="1200" smtClean="0">
                <a:latin typeface="Arial" charset="0"/>
              </a:rPr>
              <a:pPr eaLnBrk="1" hangingPunct="1"/>
              <a:t>21</a:t>
            </a:fld>
            <a:endParaRPr lang="en-GB" sz="1200" smtClean="0">
              <a:latin typeface="Arial" charset="0"/>
            </a:endParaRPr>
          </a:p>
        </p:txBody>
      </p:sp>
      <p:sp>
        <p:nvSpPr>
          <p:cNvPr id="28675" name="Rectangle 2"/>
          <p:cNvSpPr>
            <a:spLocks noGrp="1" noRot="1" noChangeAspect="1" noChangeArrowheads="1" noTextEdit="1"/>
          </p:cNvSpPr>
          <p:nvPr>
            <p:ph type="sldImg"/>
          </p:nvPr>
        </p:nvSpPr>
        <p:spPr>
          <a:xfrm>
            <a:off x="850900" y="744538"/>
            <a:ext cx="4962525" cy="3722687"/>
          </a:xfrm>
          <a:ln/>
        </p:spPr>
      </p:sp>
      <p:sp>
        <p:nvSpPr>
          <p:cNvPr id="29700" name="Rectangle 3"/>
          <p:cNvSpPr>
            <a:spLocks noGrp="1" noChangeArrowheads="1"/>
          </p:cNvSpPr>
          <p:nvPr>
            <p:ph type="body" idx="1"/>
          </p:nvPr>
        </p:nvSpPr>
        <p:spPr>
          <a:xfrm>
            <a:off x="666274" y="4715153"/>
            <a:ext cx="5330190" cy="4466987"/>
          </a:xfrm>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sz="900" b="1" kern="1200" baseline="0" dirty="0" smtClean="0">
                <a:latin typeface="Arial" charset="0"/>
              </a:rPr>
              <a:t>Human cost of conflict</a:t>
            </a:r>
            <a:r>
              <a:rPr lang="en-GB" sz="900" kern="1200" baseline="0" dirty="0" smtClean="0">
                <a:latin typeface="Arial" charset="0"/>
              </a:rPr>
              <a:t>: </a:t>
            </a:r>
            <a:endParaRPr lang="en-GB" sz="900" kern="1200" dirty="0" smtClean="0">
              <a:latin typeface="Arial" charset="0"/>
            </a:endParaRPr>
          </a:p>
          <a:p>
            <a:pPr marL="342900" indent="-342900" algn="l">
              <a:buFont typeface="Arial" panose="020B0604020202020204" pitchFamily="34" charset="0"/>
              <a:buChar char="•"/>
            </a:pPr>
            <a:r>
              <a:rPr lang="en-GB" sz="900" kern="1200" dirty="0" smtClean="0">
                <a:latin typeface="Arial" charset="0"/>
              </a:rPr>
              <a:t>People in conflict: twice as likely to be undernourished, 50% more likely to be impoverished; three times as likely to be out of school.</a:t>
            </a:r>
          </a:p>
          <a:p>
            <a:pPr marL="342900" indent="-342900" algn="l">
              <a:buFont typeface="Arial" panose="020B0604020202020204" pitchFamily="34" charset="0"/>
              <a:buChar char="•"/>
            </a:pPr>
            <a:r>
              <a:rPr lang="en-GB" sz="900" kern="1200" dirty="0" smtClean="0">
                <a:latin typeface="Arial" charset="0"/>
              </a:rPr>
              <a:t>Women and girls often worst affected.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900" kern="1200" dirty="0" smtClean="0">
              <a:latin typeface="Arial" charset="0"/>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sz="900" b="1" kern="1200" dirty="0" smtClean="0">
                <a:latin typeface="Arial" charset="0"/>
              </a:rPr>
              <a:t>Impact on poverty:</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900" kern="1200" dirty="0" smtClean="0">
                <a:latin typeface="Arial" charset="0"/>
              </a:rPr>
              <a:t>Average cost of civil war = 30 years’ economic growth.</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900" kern="1200" dirty="0" smtClean="0">
                <a:latin typeface="Arial" charset="0"/>
              </a:rPr>
              <a:t>Average of 14 years for post-conflict country to return to previous growth path and 20 years to previous trade levels </a:t>
            </a:r>
          </a:p>
          <a:p>
            <a:pPr marL="1714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GB" sz="900" baseline="0" dirty="0" smtClean="0"/>
          </a:p>
          <a:p>
            <a:pPr marL="1714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GB" sz="900" baseline="0" dirty="0" smtClean="0"/>
          </a:p>
          <a:p>
            <a:pPr marL="1714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GB" sz="900" baseline="0" dirty="0" smtClean="0"/>
              <a:t>Far most cost-effective to invest in conflict-prevention then to respond once conflict has broken out (£1/£4)</a:t>
            </a:r>
          </a:p>
          <a:p>
            <a:pPr eaLnBrk="1" hangingPunct="1">
              <a:defRPr/>
            </a:pPr>
            <a:endParaRPr lang="en-GB" sz="900" dirty="0" smtClean="0"/>
          </a:p>
          <a:p>
            <a:pPr marL="171450" indent="-171450" eaLnBrk="1" hangingPunct="1">
              <a:buFont typeface="Arial" pitchFamily="34" charset="0"/>
              <a:buChar char="•"/>
            </a:pPr>
            <a:r>
              <a:rPr lang="en-GB" sz="900" dirty="0" smtClean="0"/>
              <a:t>DFID is scaling up its work in fragile and conflict-affected states:</a:t>
            </a:r>
          </a:p>
          <a:p>
            <a:pPr marL="628650" lvl="1" indent="-171450" eaLnBrk="1" hangingPunct="1">
              <a:buFont typeface="Arial" pitchFamily="34" charset="0"/>
              <a:buChar char="–"/>
            </a:pPr>
            <a:r>
              <a:rPr lang="en-GB" sz="900" dirty="0" smtClean="0"/>
              <a:t>Geographically – 21 out of 28 priority countries are fragile or conflict-affected states</a:t>
            </a:r>
          </a:p>
          <a:p>
            <a:pPr marL="628650" lvl="1" indent="-171450" eaLnBrk="1" hangingPunct="1">
              <a:buFont typeface="Arial" pitchFamily="34" charset="0"/>
              <a:buChar char="–"/>
            </a:pPr>
            <a:r>
              <a:rPr lang="en-GB" sz="900" dirty="0" smtClean="0"/>
              <a:t>Financially – we have committed to spend 30% of ODA in these environments.</a:t>
            </a:r>
          </a:p>
          <a:p>
            <a:pPr marL="628650" lvl="1" indent="-171450" eaLnBrk="1" hangingPunct="1">
              <a:buFont typeface="Arial" pitchFamily="34" charset="0"/>
              <a:buChar char="–"/>
            </a:pPr>
            <a:r>
              <a:rPr lang="en-GB" sz="900" dirty="0" smtClean="0"/>
              <a:t>This focus will allow us to deliver results that will reduce conflict and help build stability overseas. For example, we will:</a:t>
            </a:r>
          </a:p>
          <a:p>
            <a:pPr eaLnBrk="1" hangingPunct="1"/>
            <a:r>
              <a:rPr lang="en-GB" sz="900" dirty="0" smtClean="0"/>
              <a:t>	- Support freer and fairer elections in 13 countries with more than 300 million voters</a:t>
            </a:r>
          </a:p>
          <a:p>
            <a:pPr eaLnBrk="1" hangingPunct="1"/>
            <a:r>
              <a:rPr lang="en-GB" sz="900" dirty="0" smtClean="0"/>
              <a:t>	- Help 10 million women to access justice through the courts, police and legal assistance</a:t>
            </a:r>
          </a:p>
          <a:p>
            <a:pPr eaLnBrk="1" hangingPunct="1"/>
            <a:r>
              <a:rPr lang="en-GB" sz="900" dirty="0" smtClean="0"/>
              <a:t>	- Support 40 million people to hold authorities to account</a:t>
            </a:r>
          </a:p>
          <a:p>
            <a:pPr eaLnBrk="1" hangingPunct="1">
              <a:defRPr/>
            </a:pPr>
            <a:endParaRPr lang="en-GB" sz="900" dirty="0" smtClean="0"/>
          </a:p>
        </p:txBody>
      </p:sp>
    </p:spTree>
    <p:extLst>
      <p:ext uri="{BB962C8B-B14F-4D97-AF65-F5344CB8AC3E}">
        <p14:creationId xmlns:p14="http://schemas.microsoft.com/office/powerpoint/2010/main" val="2889384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Justine Greening, “</a:t>
            </a:r>
            <a:r>
              <a:rPr lang="en-GB" sz="1200" dirty="0" smtClean="0"/>
              <a:t>Britain won't stand on the </a:t>
            </a:r>
            <a:r>
              <a:rPr lang="en-GB" sz="1200" dirty="0" err="1" smtClean="0"/>
              <a:t>sidelines</a:t>
            </a:r>
            <a:r>
              <a:rPr lang="en-GB" sz="1200" dirty="0" smtClean="0"/>
              <a:t>. We are striving for the world we want. “</a:t>
            </a:r>
          </a:p>
          <a:p>
            <a:endParaRPr lang="en-GB" dirty="0" smtClean="0"/>
          </a:p>
          <a:p>
            <a:r>
              <a:rPr lang="en-GB" dirty="0" smtClean="0"/>
              <a:t>-Morally</a:t>
            </a:r>
            <a:r>
              <a:rPr lang="en-GB" baseline="0" dirty="0" smtClean="0"/>
              <a:t> the right thing to do</a:t>
            </a:r>
          </a:p>
          <a:p>
            <a:r>
              <a:rPr lang="en-GB" baseline="0" dirty="0" smtClean="0"/>
              <a:t>-Socially develop our world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Aid is in our national interest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-FAQ-</a:t>
            </a:r>
            <a:r>
              <a:rPr lang="en-GB" sz="1200" b="0" dirty="0" smtClean="0">
                <a:solidFill>
                  <a:prstClr val="white"/>
                </a:solidFill>
                <a:latin typeface="Arial"/>
                <a:ea typeface="Times New Roman"/>
                <a:cs typeface="Arial"/>
              </a:rPr>
              <a:t>Last year, 6 out of the 15 fastest growing economies were in Africa.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prstClr val="white"/>
                </a:solidFill>
                <a:effectLst/>
                <a:latin typeface="Arial"/>
                <a:ea typeface="+mn-ea"/>
                <a:cs typeface="Arial"/>
              </a:rPr>
              <a:t>-</a:t>
            </a:r>
            <a:r>
              <a:rPr lang="en-GB" sz="1200" kern="1200" dirty="0" smtClean="0">
                <a:solidFill>
                  <a:schemeClr val="tx1"/>
                </a:solidFill>
                <a:effectLst/>
                <a:latin typeface="+mn-lt"/>
                <a:ea typeface="+mn-ea"/>
                <a:cs typeface="+mn-cs"/>
              </a:rPr>
              <a:t>“Investment in international development is also in our national interest. Trade between nations creates growth, jobs and prosperity for both countries and people – ending aid dependency and creating the UK export markets of the future. "Every time Britain has been at its most successful, it’s been when we’ve been out in the world, trading, doing business, and shaping the world we want. Our country has never stood on the side-lines, and we can’t afford to start now.”</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 are</a:t>
            </a:r>
            <a:r>
              <a:rPr lang="en-GB" sz="1200" kern="1200" baseline="0" dirty="0" smtClean="0">
                <a:solidFill>
                  <a:schemeClr val="tx1"/>
                </a:solidFill>
                <a:effectLst/>
                <a:latin typeface="+mn-lt"/>
                <a:ea typeface="+mn-ea"/>
                <a:cs typeface="+mn-cs"/>
              </a:rPr>
              <a:t> an open economy:</a:t>
            </a:r>
          </a:p>
          <a:p>
            <a:r>
              <a:rPr lang="en-GB" sz="1200" kern="1200" baseline="0" dirty="0" smtClean="0">
                <a:solidFill>
                  <a:schemeClr val="tx1"/>
                </a:solidFill>
                <a:effectLst/>
                <a:latin typeface="+mn-lt"/>
                <a:ea typeface="+mn-ea"/>
                <a:cs typeface="+mn-cs"/>
              </a:rPr>
              <a:t>-</a:t>
            </a:r>
            <a:r>
              <a:rPr lang="en-GB" dirty="0" smtClean="0">
                <a:latin typeface="Calibri" pitchFamily="34" charset="0"/>
                <a:cs typeface="Calibri" pitchFamily="34" charset="0"/>
              </a:rPr>
              <a:t>UK is an open economy and open society so must address problems that can affect us too</a:t>
            </a:r>
          </a:p>
          <a:p>
            <a:pPr lvl="1"/>
            <a:r>
              <a:rPr lang="en-GB" sz="2200" dirty="0" smtClean="0">
                <a:latin typeface="Calibri" pitchFamily="34" charset="0"/>
                <a:cs typeface="Calibri" pitchFamily="34" charset="0"/>
              </a:rPr>
              <a:t>Communicable diseases, threat of pandemics</a:t>
            </a:r>
          </a:p>
          <a:p>
            <a:pPr lvl="1"/>
            <a:r>
              <a:rPr lang="en-GB" sz="2200" dirty="0" smtClean="0">
                <a:latin typeface="Calibri" pitchFamily="34" charset="0"/>
                <a:cs typeface="Calibri" pitchFamily="34" charset="0"/>
              </a:rPr>
              <a:t>Security, asylum and migration</a:t>
            </a:r>
          </a:p>
          <a:p>
            <a:pPr lvl="1"/>
            <a:r>
              <a:rPr lang="en-GB" sz="2200" dirty="0" smtClean="0">
                <a:latin typeface="Calibri" pitchFamily="34" charset="0"/>
                <a:cs typeface="Calibri" pitchFamily="34" charset="0"/>
              </a:rPr>
              <a:t>Climate and environmental degradation</a:t>
            </a:r>
          </a:p>
          <a:p>
            <a:pPr lvl="1"/>
            <a:r>
              <a:rPr lang="en-GB" sz="2200" dirty="0" smtClean="0">
                <a:latin typeface="Calibri" pitchFamily="34" charset="0"/>
                <a:cs typeface="Calibri" pitchFamily="34" charset="0"/>
              </a:rPr>
              <a:t>Illicit financial flows, war against drugs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9F7BCC6E-549C-45BE-A649-450A880528A4}" type="slidenum">
              <a:rPr lang="en-GB" smtClean="0">
                <a:solidFill>
                  <a:prstClr val="black"/>
                </a:solidFill>
              </a:rPr>
              <a:pPr>
                <a:defRPr/>
              </a:pPr>
              <a:t>22</a:t>
            </a:fld>
            <a:endParaRPr lang="en-GB" dirty="0">
              <a:solidFill>
                <a:prstClr val="black"/>
              </a:solidFill>
            </a:endParaRPr>
          </a:p>
        </p:txBody>
      </p:sp>
      <p:sp>
        <p:nvSpPr>
          <p:cNvPr id="5" name="Footer Placeholder 4"/>
          <p:cNvSpPr>
            <a:spLocks noGrp="1"/>
          </p:cNvSpPr>
          <p:nvPr>
            <p:ph type="ftr" sz="quarter" idx="11"/>
          </p:nvPr>
        </p:nvSpPr>
        <p:spPr/>
        <p:txBody>
          <a:bodyPr/>
          <a:lstStyle/>
          <a:p>
            <a:pPr>
              <a:defRPr/>
            </a:pPr>
            <a:r>
              <a:rPr lang="en-GB" dirty="0" smtClean="0"/>
              <a:t>Introduction to DFID</a:t>
            </a:r>
            <a:endParaRPr lang="en-GB" dirty="0"/>
          </a:p>
        </p:txBody>
      </p:sp>
    </p:spTree>
    <p:extLst>
      <p:ext uri="{BB962C8B-B14F-4D97-AF65-F5344CB8AC3E}">
        <p14:creationId xmlns:p14="http://schemas.microsoft.com/office/powerpoint/2010/main" val="3072557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GB" dirty="0" smtClean="0"/>
              <a:t>In 2012, the UN Secretary-General announced a 27 member panel to advise on the global development framework beyond 2015, the target date for the Millennium Development Goals.</a:t>
            </a:r>
          </a:p>
          <a:p>
            <a:pPr>
              <a:defRPr/>
            </a:pPr>
            <a:r>
              <a:rPr lang="en-GB" dirty="0" smtClean="0"/>
              <a:t> </a:t>
            </a:r>
          </a:p>
          <a:p>
            <a:pPr>
              <a:defRPr/>
            </a:pPr>
            <a:r>
              <a:rPr lang="en-GB" b="1" dirty="0" smtClean="0"/>
              <a:t>1. Leave No One Behind</a:t>
            </a:r>
            <a:r>
              <a:rPr lang="en-GB" dirty="0" smtClean="0"/>
              <a:t>. The aim for after 2015 is to finish the job of the millennium development goals and move from reducing to ending extreme poverty, in all its forms. We should ensure that no person – regardless of ethnicity, gender, geography, disability, race or other status – is denied universal human rights and basic economic opportunities.</a:t>
            </a:r>
          </a:p>
          <a:p>
            <a:pPr>
              <a:defRPr/>
            </a:pPr>
            <a:r>
              <a:rPr lang="en-GB" dirty="0" smtClean="0"/>
              <a:t> </a:t>
            </a:r>
          </a:p>
          <a:p>
            <a:pPr>
              <a:defRPr/>
            </a:pPr>
            <a:r>
              <a:rPr lang="en-GB" b="1" dirty="0" smtClean="0"/>
              <a:t>2. Put Sustainable Development at the Core.</a:t>
            </a:r>
            <a:r>
              <a:rPr lang="en-GB" dirty="0" smtClean="0"/>
              <a:t> We need to integrate the social, economic and environmental dimensions of sustainability. This includes acting now to slow the alarming pace of climate change and environmental degradation, which pose unprecedented threats to humanity. By mobilising social, economic and environmental action together we eradicate poverty irreversibly. </a:t>
            </a:r>
          </a:p>
          <a:p>
            <a:pPr>
              <a:defRPr/>
            </a:pPr>
            <a:r>
              <a:rPr lang="en-GB" dirty="0" smtClean="0"/>
              <a:t> </a:t>
            </a:r>
          </a:p>
          <a:p>
            <a:pPr>
              <a:defRPr/>
            </a:pPr>
            <a:r>
              <a:rPr lang="en-GB" b="1" dirty="0" smtClean="0"/>
              <a:t>3. Transform Economies for Jobs and Inclusive Growth</a:t>
            </a:r>
            <a:r>
              <a:rPr lang="en-GB" dirty="0" smtClean="0"/>
              <a:t>. This requires a profound economic transformation to end extreme poverty and improve livelihoods. A profound economic transformation can end extreme poverty and improve livelihoods, by harnessing innovation, technology, and the potential of business. The aim is to ensure good job possibilities while moving to the sustainable patterns of work and life that will be necessary in a world of limited natural resources.</a:t>
            </a:r>
          </a:p>
          <a:p>
            <a:pPr>
              <a:defRPr/>
            </a:pPr>
            <a:r>
              <a:rPr lang="en-GB" dirty="0" smtClean="0"/>
              <a:t> </a:t>
            </a:r>
          </a:p>
          <a:p>
            <a:pPr>
              <a:defRPr/>
            </a:pPr>
            <a:r>
              <a:rPr lang="en-GB" b="1" dirty="0" smtClean="0"/>
              <a:t>4. Build Peace and Effective, Open and Accountable Institutions for All. </a:t>
            </a:r>
            <a:r>
              <a:rPr lang="en-GB" dirty="0" smtClean="0"/>
              <a:t>Freedom from conflict and violence is the most fundamental human entitlement, and the essential foundation for building peaceful and prosperous societies. We need a transparency revolution, so citizens can see exactly where and how taxes, aid and revenues from extractive industries are spent.</a:t>
            </a:r>
          </a:p>
          <a:p>
            <a:pPr>
              <a:defRPr/>
            </a:pPr>
            <a:r>
              <a:rPr lang="en-GB" dirty="0" smtClean="0"/>
              <a:t> </a:t>
            </a:r>
          </a:p>
          <a:p>
            <a:pPr>
              <a:defRPr/>
            </a:pPr>
            <a:r>
              <a:rPr lang="en-GB" b="1" dirty="0" smtClean="0"/>
              <a:t>5. Forge a New Global Partnership.</a:t>
            </a:r>
            <a:r>
              <a:rPr lang="en-GB" dirty="0" smtClean="0"/>
              <a:t> A new spirit of solidarity, cooperation, and mutual accountability must underpin the post-2015 agenda. This new partnership should be based on a common understanding of our shared humanity, based on mutual respect and mutual benefit. It should be </a:t>
            </a:r>
            <a:r>
              <a:rPr lang="en-GB" dirty="0" err="1" smtClean="0"/>
              <a:t>centered</a:t>
            </a:r>
            <a:r>
              <a:rPr lang="en-GB" dirty="0" smtClean="0"/>
              <a:t> around people, including those affected by poverty and exclusion, women, youth, the aged, disabled persons, and indigenous peoples. It should include civil society </a:t>
            </a:r>
          </a:p>
          <a:p>
            <a:pPr>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At the Sustainable Development Summit on Friday 25 September, UN Member States adopted the 2030 Agenda for Sustainable Development, which includes a set of 17 Sustainable Development Goals (SDGs) to end poverty, fight inequality and injustice, and tackle climate change by 2030.</a:t>
            </a:r>
          </a:p>
          <a:p>
            <a:pPr>
              <a:defRPr/>
            </a:pPr>
            <a:endParaRPr lang="en-GB" dirty="0" smtClean="0"/>
          </a:p>
          <a:p>
            <a:pPr marL="228600" indent="-228600">
              <a:buFontTx/>
              <a:buAutoNum type="arabicPeriod"/>
              <a:defRPr/>
            </a:pPr>
            <a:endParaRPr lang="en-GB"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CFB83C9-4B71-496B-A1F0-2D2C659EAD5C}" type="slidenum">
              <a:rPr lang="en-GB" altLang="en-US" smtClean="0">
                <a:solidFill>
                  <a:srgbClr val="000000"/>
                </a:solidFill>
                <a:latin typeface="Arial" pitchFamily="34" charset="0"/>
                <a:cs typeface="Arial" pitchFamily="34" charset="0"/>
              </a:rPr>
              <a:pPr eaLnBrk="1" hangingPunct="1">
                <a:spcBef>
                  <a:spcPct val="0"/>
                </a:spcBef>
              </a:pPr>
              <a:t>23</a:t>
            </a:fld>
            <a:endParaRPr lang="en-GB" altLang="en-US" smtClean="0">
              <a:solidFill>
                <a:srgbClr val="000000"/>
              </a:solidFill>
              <a:latin typeface="Arial" pitchFamily="34" charset="0"/>
              <a:cs typeface="Arial" pitchFamily="34" charset="0"/>
            </a:endParaRPr>
          </a:p>
        </p:txBody>
      </p:sp>
      <p:sp>
        <p:nvSpPr>
          <p:cNvPr id="8090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GB" altLang="en-US" smtClean="0">
                <a:latin typeface="Arial" pitchFamily="34" charset="0"/>
                <a:cs typeface="Arial" pitchFamily="34" charset="0"/>
              </a:rPr>
              <a:t>Introduction to DFID</a:t>
            </a:r>
          </a:p>
        </p:txBody>
      </p:sp>
    </p:spTree>
    <p:extLst>
      <p:ext uri="{BB962C8B-B14F-4D97-AF65-F5344CB8AC3E}">
        <p14:creationId xmlns:p14="http://schemas.microsoft.com/office/powerpoint/2010/main" val="2147254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052294-D049-4EE5-9D3E-9468350D6253}" type="slidenum">
              <a:rPr lang="en-GB" smtClean="0"/>
              <a:t>24</a:t>
            </a:fld>
            <a:endParaRPr lang="en-GB"/>
          </a:p>
        </p:txBody>
      </p:sp>
    </p:spTree>
    <p:extLst>
      <p:ext uri="{BB962C8B-B14F-4D97-AF65-F5344CB8AC3E}">
        <p14:creationId xmlns:p14="http://schemas.microsoft.com/office/powerpoint/2010/main" val="2067595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Content Page for</a:t>
            </a:r>
            <a:r>
              <a:rPr lang="en-GB" baseline="0" dirty="0" smtClean="0"/>
              <a:t> entire slide pack if used</a:t>
            </a:r>
            <a:endParaRPr lang="en-GB" dirty="0"/>
          </a:p>
        </p:txBody>
      </p:sp>
      <p:sp>
        <p:nvSpPr>
          <p:cNvPr id="4" name="Slide Number Placeholder 3"/>
          <p:cNvSpPr>
            <a:spLocks noGrp="1"/>
          </p:cNvSpPr>
          <p:nvPr>
            <p:ph type="sldNum" sz="quarter" idx="10"/>
          </p:nvPr>
        </p:nvSpPr>
        <p:spPr/>
        <p:txBody>
          <a:bodyPr/>
          <a:lstStyle/>
          <a:p>
            <a:fld id="{24052294-D049-4EE5-9D3E-9468350D6253}" type="slidenum">
              <a:rPr lang="en-GB" smtClean="0"/>
              <a:t>3</a:t>
            </a:fld>
            <a:endParaRPr lang="en-GB" dirty="0"/>
          </a:p>
        </p:txBody>
      </p:sp>
    </p:spTree>
    <p:extLst>
      <p:ext uri="{BB962C8B-B14F-4D97-AF65-F5344CB8AC3E}">
        <p14:creationId xmlns:p14="http://schemas.microsoft.com/office/powerpoint/2010/main" val="1475391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err="1" smtClean="0"/>
              <a:t>DFID’s</a:t>
            </a:r>
            <a:r>
              <a:rPr lang="en-GB" dirty="0" smtClean="0"/>
              <a:t> key priority</a:t>
            </a:r>
            <a:r>
              <a:rPr lang="en-GB" baseline="0" dirty="0" smtClean="0"/>
              <a:t> areas are: </a:t>
            </a:r>
            <a:r>
              <a:rPr lang="en-GB" sz="1200" kern="1200" dirty="0" smtClean="0">
                <a:solidFill>
                  <a:schemeClr val="tx1"/>
                </a:solidFill>
                <a:effectLst/>
                <a:latin typeface="+mn-lt"/>
                <a:ea typeface="+mn-ea"/>
                <a:cs typeface="+mn-cs"/>
              </a:rPr>
              <a:t>leading in humanitarian assistance, ending aid through growth and empowering women and girls.</a:t>
            </a:r>
            <a:endParaRPr lang="en-GB" sz="10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b="1" dirty="0" smtClean="0">
              <a:effectLst/>
            </a:endParaRPr>
          </a:p>
          <a:p>
            <a:r>
              <a:rPr lang="en-GB" sz="1200" b="1" kern="1200" dirty="0" smtClean="0">
                <a:solidFill>
                  <a:schemeClr val="tx1"/>
                </a:solidFill>
                <a:effectLst/>
                <a:latin typeface="+mn-lt"/>
                <a:ea typeface="+mn-ea"/>
                <a:cs typeface="+mn-cs"/>
              </a:rPr>
              <a:t>Leading in Emergencies-</a:t>
            </a:r>
          </a:p>
          <a:p>
            <a:r>
              <a:rPr lang="en-GB" sz="1200" kern="1200" dirty="0" smtClean="0">
                <a:solidFill>
                  <a:schemeClr val="tx1"/>
                </a:solidFill>
                <a:effectLst/>
                <a:latin typeface="+mn-lt"/>
                <a:ea typeface="+mn-ea"/>
                <a:cs typeface="+mn-cs"/>
              </a:rPr>
              <a:t>As a country, Britain has never stood on the </a:t>
            </a:r>
            <a:r>
              <a:rPr lang="en-GB" sz="1200" kern="1200" dirty="0" err="1" smtClean="0">
                <a:solidFill>
                  <a:schemeClr val="tx1"/>
                </a:solidFill>
                <a:effectLst/>
                <a:latin typeface="+mn-lt"/>
                <a:ea typeface="+mn-ea"/>
                <a:cs typeface="+mn-cs"/>
              </a:rPr>
              <a:t>sidelines</a:t>
            </a:r>
            <a:r>
              <a:rPr lang="en-GB" sz="1200" kern="1200" dirty="0" smtClean="0">
                <a:solidFill>
                  <a:schemeClr val="tx1"/>
                </a:solidFill>
                <a:effectLst/>
                <a:latin typeface="+mn-lt"/>
                <a:ea typeface="+mn-ea"/>
                <a:cs typeface="+mn-cs"/>
              </a:rPr>
              <a:t> and we will continue to lead in humanitarian emergencies, providing urgent assistance to those in </a:t>
            </a:r>
            <a:r>
              <a:rPr lang="en-GB" sz="1200" kern="1200" dirty="0" err="1" smtClean="0">
                <a:solidFill>
                  <a:schemeClr val="tx1"/>
                </a:solidFill>
                <a:effectLst/>
                <a:latin typeface="+mn-lt"/>
                <a:ea typeface="+mn-ea"/>
                <a:cs typeface="+mn-cs"/>
              </a:rPr>
              <a:t>need.We</a:t>
            </a:r>
            <a:r>
              <a:rPr lang="en-GB" sz="1200" kern="1200" dirty="0" smtClean="0">
                <a:solidFill>
                  <a:schemeClr val="tx1"/>
                </a:solidFill>
                <a:effectLst/>
                <a:latin typeface="+mn-lt"/>
                <a:ea typeface="+mn-ea"/>
                <a:cs typeface="+mn-cs"/>
              </a:rPr>
              <a:t> will scale up our work in Syria and neighbouring countries to deal with the largest humanitarian disaster of our generation, shifting to a longer term, more strategic approach</a:t>
            </a:r>
            <a:endParaRPr lang="en-GB" dirty="0" smtClean="0">
              <a:effectLst/>
            </a:endParaRPr>
          </a:p>
          <a:p>
            <a:r>
              <a:rPr lang="en-GB" sz="1200" kern="1200" dirty="0" smtClean="0">
                <a:solidFill>
                  <a:schemeClr val="tx1"/>
                </a:solidFill>
                <a:effectLst/>
                <a:latin typeface="+mn-lt"/>
                <a:ea typeface="+mn-ea"/>
                <a:cs typeface="+mn-cs"/>
              </a:rPr>
              <a:t> </a:t>
            </a:r>
            <a:endParaRPr lang="en-GB" dirty="0" smtClean="0">
              <a:effectLst/>
            </a:endParaRPr>
          </a:p>
          <a:p>
            <a:r>
              <a:rPr lang="en-GB" sz="1200" b="1" kern="1200" dirty="0" smtClean="0">
                <a:solidFill>
                  <a:schemeClr val="tx1"/>
                </a:solidFill>
                <a:effectLst/>
                <a:latin typeface="+mn-lt"/>
                <a:ea typeface="+mn-ea"/>
                <a:cs typeface="+mn-cs"/>
              </a:rPr>
              <a:t>Unleashing</a:t>
            </a:r>
            <a:r>
              <a:rPr lang="en-GB" sz="1200" b="1" kern="1200" baseline="0" dirty="0" smtClean="0">
                <a:solidFill>
                  <a:schemeClr val="tx1"/>
                </a:solidFill>
                <a:effectLst/>
                <a:latin typeface="+mn-lt"/>
                <a:ea typeface="+mn-ea"/>
                <a:cs typeface="+mn-cs"/>
              </a:rPr>
              <a:t> the full potential of girls and women-</a:t>
            </a:r>
          </a:p>
          <a:p>
            <a:r>
              <a:rPr lang="en-GB" sz="1200" kern="1200" dirty="0" smtClean="0">
                <a:solidFill>
                  <a:schemeClr val="tx1"/>
                </a:solidFill>
                <a:effectLst/>
                <a:latin typeface="+mn-lt"/>
                <a:ea typeface="+mn-ea"/>
                <a:cs typeface="+mn-cs"/>
              </a:rPr>
              <a:t>No country can develop with only half their population involved, so we will support girls and </a:t>
            </a:r>
            <a:r>
              <a:rPr lang="en-GB" sz="1200" kern="1200" dirty="0" err="1" smtClean="0">
                <a:solidFill>
                  <a:schemeClr val="tx1"/>
                </a:solidFill>
                <a:effectLst/>
                <a:latin typeface="+mn-lt"/>
                <a:ea typeface="+mn-ea"/>
                <a:cs typeface="+mn-cs"/>
              </a:rPr>
              <a:t>women.We</a:t>
            </a:r>
            <a:r>
              <a:rPr lang="en-GB" sz="1200" kern="1200" dirty="0" smtClean="0">
                <a:solidFill>
                  <a:schemeClr val="tx1"/>
                </a:solidFill>
                <a:effectLst/>
                <a:latin typeface="+mn-lt"/>
                <a:ea typeface="+mn-ea"/>
                <a:cs typeface="+mn-cs"/>
              </a:rPr>
              <a:t> will scale up programmes to prevent violence against women and girls, including in humanitarian situations and in conflict</a:t>
            </a:r>
            <a:endParaRPr lang="en-GB" sz="105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Ending</a:t>
            </a:r>
            <a:r>
              <a:rPr lang="en-GB" sz="1200" b="1" kern="1200" baseline="0" dirty="0" smtClean="0">
                <a:solidFill>
                  <a:schemeClr val="tx1"/>
                </a:solidFill>
                <a:effectLst/>
                <a:latin typeface="+mn-lt"/>
                <a:ea typeface="+mn-ea"/>
                <a:cs typeface="+mn-cs"/>
              </a:rPr>
              <a:t> aid dependency through jobs-</a:t>
            </a:r>
          </a:p>
          <a:p>
            <a:r>
              <a:rPr lang="en-GB" sz="1200" kern="1200" dirty="0" smtClean="0">
                <a:solidFill>
                  <a:schemeClr val="tx1"/>
                </a:solidFill>
                <a:effectLst/>
                <a:latin typeface="+mn-lt"/>
                <a:ea typeface="+mn-ea"/>
                <a:cs typeface="+mn-cs"/>
              </a:rPr>
              <a:t>We will use smart aid to focus relentlessly on ending the developing world’s dependency on aid through jobs and economic growth.</a:t>
            </a:r>
          </a:p>
          <a:p>
            <a:pPr lvl="0"/>
            <a:r>
              <a:rPr lang="en-GB" sz="1200" kern="1200" dirty="0" smtClean="0">
                <a:solidFill>
                  <a:schemeClr val="tx1"/>
                </a:solidFill>
                <a:effectLst/>
                <a:latin typeface="+mn-lt"/>
                <a:ea typeface="+mn-ea"/>
                <a:cs typeface="+mn-cs"/>
              </a:rPr>
              <a:t>We will invest in programmes that build businesses and create markets.</a:t>
            </a:r>
            <a:endParaRPr lang="en-GB" sz="10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We will partner with UK businesses to help them join the development push and invest responsibly in the developing world.</a:t>
            </a:r>
            <a:endParaRPr lang="en-GB" sz="10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4052294-D049-4EE5-9D3E-9468350D6253}" type="slidenum">
              <a:rPr lang="en-GB" smtClean="0"/>
              <a:t>5</a:t>
            </a:fld>
            <a:endParaRPr lang="en-GB"/>
          </a:p>
        </p:txBody>
      </p:sp>
    </p:spTree>
    <p:extLst>
      <p:ext uri="{BB962C8B-B14F-4D97-AF65-F5344CB8AC3E}">
        <p14:creationId xmlns:p14="http://schemas.microsoft.com/office/powerpoint/2010/main" val="706870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F7BCC6E-549C-45BE-A649-450A880528A4}" type="slidenum">
              <a:rPr lang="en-GB" smtClean="0"/>
              <a:pPr>
                <a:defRPr/>
              </a:pPr>
              <a:t>6</a:t>
            </a:fld>
            <a:endParaRPr lang="en-GB"/>
          </a:p>
        </p:txBody>
      </p:sp>
      <p:sp>
        <p:nvSpPr>
          <p:cNvPr id="5" name="Footer Placeholder 4"/>
          <p:cNvSpPr>
            <a:spLocks noGrp="1"/>
          </p:cNvSpPr>
          <p:nvPr>
            <p:ph type="ftr" sz="quarter" idx="11"/>
          </p:nvPr>
        </p:nvSpPr>
        <p:spPr/>
        <p:txBody>
          <a:bodyPr/>
          <a:lstStyle/>
          <a:p>
            <a:pPr>
              <a:defRPr/>
            </a:pPr>
            <a:r>
              <a:rPr lang="en-GB" smtClean="0"/>
              <a:t>Introduction to DFID</a:t>
            </a:r>
            <a:endParaRPr lang="en-GB"/>
          </a:p>
        </p:txBody>
      </p:sp>
    </p:spTree>
    <p:extLst>
      <p:ext uri="{BB962C8B-B14F-4D97-AF65-F5344CB8AC3E}">
        <p14:creationId xmlns:p14="http://schemas.microsoft.com/office/powerpoint/2010/main" val="4036000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DFID priority countries are chosen to support the countries where aid will make the biggest difference.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List of 28 High priority DFID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Arial" charset="0"/>
                <a:ea typeface="+mn-ea"/>
                <a:cs typeface="+mn-cs"/>
              </a:rPr>
              <a:t> </a:t>
            </a:r>
            <a:endParaRPr kumimoji="0" lang="en-GB" sz="1200" b="0" i="0" u="none" strike="noStrike" kern="1200" cap="none" spc="0" normalizeH="0" baseline="0" noProof="0" dirty="0" smtClean="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charset="0"/>
                <a:ea typeface="+mn-ea"/>
                <a:cs typeface="+mn-cs"/>
              </a:rPr>
              <a:t>Afghanistan, Bangladesh, Burma, Congo, Dem. Rep, Ethiopia, Ghana, Kenya, Kyrgyzstan, Liberia, Malawi, Mozambique, Nepal, Nigeria, Pakistan, Occupied Palestinian Territories, Rwanda, Sierra Leone, Somalia, South Sudan, Sudan, Tajikistan, Tanzania, Uganda, Yemen, Zambia, Zimbabwe. Both India and South Africa are included in the priority countries but no additional funding will be given to their programmes and all aid will be phased out by 2015.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4052294-D049-4EE5-9D3E-9468350D6253}" type="slidenum">
              <a:rPr lang="en-GB" smtClean="0"/>
              <a:t>7</a:t>
            </a:fld>
            <a:endParaRPr lang="en-GB"/>
          </a:p>
        </p:txBody>
      </p:sp>
    </p:spTree>
    <p:extLst>
      <p:ext uri="{BB962C8B-B14F-4D97-AF65-F5344CB8AC3E}">
        <p14:creationId xmlns:p14="http://schemas.microsoft.com/office/powerpoint/2010/main" val="1318257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Transition also in Ghana?</a:t>
            </a:r>
            <a:endParaRPr lang="en-GB" dirty="0"/>
          </a:p>
        </p:txBody>
      </p:sp>
      <p:sp>
        <p:nvSpPr>
          <p:cNvPr id="4" name="Slide Number Placeholder 3"/>
          <p:cNvSpPr>
            <a:spLocks noGrp="1"/>
          </p:cNvSpPr>
          <p:nvPr>
            <p:ph type="sldNum" sz="quarter" idx="10"/>
          </p:nvPr>
        </p:nvSpPr>
        <p:spPr/>
        <p:txBody>
          <a:bodyPr/>
          <a:lstStyle/>
          <a:p>
            <a:pPr>
              <a:defRPr/>
            </a:pPr>
            <a:fld id="{154F8008-B6FA-49A0-96A3-A189370060BD}" type="slidenum">
              <a:rPr lang="en-GB" smtClean="0">
                <a:solidFill>
                  <a:prstClr val="black"/>
                </a:solidFill>
              </a:rPr>
              <a:pPr>
                <a:defRPr/>
              </a:pPr>
              <a:t>8</a:t>
            </a:fld>
            <a:endParaRPr lang="en-GB">
              <a:solidFill>
                <a:prstClr val="black"/>
              </a:solidFill>
            </a:endParaRPr>
          </a:p>
        </p:txBody>
      </p:sp>
    </p:spTree>
    <p:extLst>
      <p:ext uri="{BB962C8B-B14F-4D97-AF65-F5344CB8AC3E}">
        <p14:creationId xmlns:p14="http://schemas.microsoft.com/office/powerpoint/2010/main" val="2681621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28 priority countries</a:t>
            </a:r>
          </a:p>
          <a:p>
            <a:r>
              <a:rPr lang="en-GB" altLang="en-US" dirty="0" smtClean="0"/>
              <a:t>21 are fragile or conflict-afflicted states (</a:t>
            </a:r>
            <a:r>
              <a:rPr lang="en-GB" altLang="en-US" dirty="0" err="1" smtClean="0"/>
              <a:t>FCAS</a:t>
            </a:r>
            <a:r>
              <a:rPr lang="en-GB" altLang="en-US" dirty="0" smtClean="0"/>
              <a:t>)</a:t>
            </a:r>
          </a:p>
          <a:p>
            <a:endParaRPr lang="en-GB" altLang="en-US" dirty="0" smtClean="0"/>
          </a:p>
          <a:p>
            <a:r>
              <a:rPr lang="en-GB" altLang="en-US" dirty="0" smtClean="0"/>
              <a:t>DFID priority countries are chosen to support the countries where aid will make the biggest difference, comparative advantage, basis of need.</a:t>
            </a:r>
          </a:p>
          <a:p>
            <a:endParaRPr lang="en-GB" altLang="en-US" dirty="0" smtClean="0"/>
          </a:p>
          <a:p>
            <a:r>
              <a:rPr lang="en-GB" altLang="en-US" dirty="0" smtClean="0"/>
              <a:t>List of 28 High priority DFID Countries:</a:t>
            </a:r>
          </a:p>
          <a:p>
            <a:r>
              <a:rPr lang="en-GB" altLang="en-US" b="1" dirty="0" smtClean="0">
                <a:latin typeface="Arial" pitchFamily="34" charset="0"/>
              </a:rPr>
              <a:t> </a:t>
            </a:r>
            <a:endParaRPr lang="en-GB" altLang="en-US" dirty="0" smtClean="0">
              <a:latin typeface="Arial" pitchFamily="34" charset="0"/>
            </a:endParaRPr>
          </a:p>
          <a:p>
            <a:r>
              <a:rPr lang="en-GB" altLang="en-US" dirty="0" smtClean="0">
                <a:latin typeface="Arial" pitchFamily="34" charset="0"/>
              </a:rPr>
              <a:t>Afghanistan, Bangladesh, Burma, Congo, Dem. Rep, Ethiopia, Ghana, Kenya, Kyrgyzstan, Liberia, Malawi, Mozambique, Nepal, Nigeria, Pakistan, Occupied Palestinian Territories, Rwanda, Sierra Leone, Somalia, South Sudan, Sudan, Tajikistan, Tanzania, Uganda, Yemen, Zambia, Zimbabwe. Both India and South Africa are included in the priority countries but no additional funding will be given to their programmes and all aid will be phased out by 2015. </a:t>
            </a:r>
          </a:p>
          <a:p>
            <a:endParaRPr lang="en-GB" altLang="en-US" dirty="0" smtClean="0"/>
          </a:p>
          <a:p>
            <a:pPr eaLnBrk="1" hangingPunct="1">
              <a:spcBef>
                <a:spcPct val="0"/>
              </a:spcBef>
            </a:pPr>
            <a:r>
              <a:rPr lang="en-GB" altLang="en-US" dirty="0" smtClean="0"/>
              <a:t>The largest country programme was Ethiopia, with expenditure of £284.4 million. </a:t>
            </a:r>
            <a:endParaRPr lang="en-US" altLang="en-US" dirty="0" smtClean="0">
              <a:cs typeface="Calibri" pitchFamily="34" charset="0"/>
            </a:endParaRPr>
          </a:p>
          <a:p>
            <a:endParaRPr lang="en-GB" altLang="en-US"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C8D35C7-0EDF-424F-88F5-E01097496976}" type="slidenum">
              <a:rPr lang="en-GB" altLang="en-US" smtClean="0">
                <a:solidFill>
                  <a:srgbClr val="000000"/>
                </a:solidFill>
                <a:latin typeface="Arial" pitchFamily="34" charset="0"/>
                <a:cs typeface="Arial" pitchFamily="34" charset="0"/>
              </a:rPr>
              <a:pPr eaLnBrk="1" hangingPunct="1">
                <a:spcBef>
                  <a:spcPct val="0"/>
                </a:spcBef>
              </a:pPr>
              <a:t>9</a:t>
            </a:fld>
            <a:endParaRPr lang="en-GB" altLang="en-US" smtClean="0">
              <a:solidFill>
                <a:srgbClr val="000000"/>
              </a:solidFill>
              <a:latin typeface="Arial" pitchFamily="34" charset="0"/>
              <a:cs typeface="Arial" pitchFamily="34" charset="0"/>
            </a:endParaRPr>
          </a:p>
        </p:txBody>
      </p:sp>
      <p:sp>
        <p:nvSpPr>
          <p:cNvPr id="7782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GB" altLang="en-US" smtClean="0">
                <a:latin typeface="Arial" pitchFamily="34" charset="0"/>
                <a:cs typeface="Arial" pitchFamily="34" charset="0"/>
              </a:rPr>
              <a:t>Introduction to DFID</a:t>
            </a:r>
          </a:p>
        </p:txBody>
      </p:sp>
    </p:spTree>
    <p:extLst>
      <p:ext uri="{BB962C8B-B14F-4D97-AF65-F5344CB8AC3E}">
        <p14:creationId xmlns:p14="http://schemas.microsoft.com/office/powerpoint/2010/main" val="2994293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GB" sz="1200" b="0" i="0" u="none" strike="noStrike" kern="1200" baseline="0" dirty="0" smtClean="0">
              <a:solidFill>
                <a:schemeClr val="tx1"/>
              </a:solidFill>
              <a:latin typeface="+mn-lt"/>
              <a:ea typeface="+mn-ea"/>
              <a:cs typeface="+mn-cs"/>
            </a:endParaRPr>
          </a:p>
          <a:p>
            <a:pPr rtl="0"/>
            <a:r>
              <a:rPr lang="en-GB" sz="1200" b="1" i="0" u="sng" strike="noStrike" kern="1200" baseline="0" dirty="0" smtClean="0">
                <a:solidFill>
                  <a:schemeClr val="tx1"/>
                </a:solidFill>
                <a:latin typeface="+mn-lt"/>
                <a:ea typeface="+mn-ea"/>
                <a:cs typeface="+mn-cs"/>
              </a:rPr>
              <a:t>For reference:</a:t>
            </a:r>
            <a:r>
              <a:rPr lang="en-GB" sz="1200" b="0" i="0" u="none" strike="noStrike" kern="1200" baseline="0" dirty="0" smtClean="0">
                <a:solidFill>
                  <a:schemeClr val="tx1"/>
                </a:solidFill>
                <a:latin typeface="+mn-lt"/>
                <a:ea typeface="+mn-ea"/>
                <a:cs typeface="+mn-cs"/>
              </a:rPr>
              <a:t>  UK government bailed out </a:t>
            </a:r>
            <a:r>
              <a:rPr lang="en-GB" sz="1200" b="0" i="0" u="none" strike="noStrike" kern="1200" baseline="0" dirty="0" err="1" smtClean="0">
                <a:solidFill>
                  <a:schemeClr val="tx1"/>
                </a:solidFill>
                <a:latin typeface="+mn-lt"/>
                <a:ea typeface="+mn-ea"/>
                <a:cs typeface="+mn-cs"/>
              </a:rPr>
              <a:t>RBS</a:t>
            </a:r>
            <a:r>
              <a:rPr lang="en-GB" sz="1200" b="0" i="0" u="none" strike="noStrike" kern="1200" baseline="0" dirty="0" smtClean="0">
                <a:solidFill>
                  <a:schemeClr val="tx1"/>
                </a:solidFill>
                <a:latin typeface="+mn-lt"/>
                <a:ea typeface="+mn-ea"/>
                <a:cs typeface="+mn-cs"/>
              </a:rPr>
              <a:t> and Lloyds with £65 billion; and provided £1 trillion of cash and guarantees to the banking sector</a:t>
            </a:r>
          </a:p>
          <a:p>
            <a:endParaRPr lang="en-GB" dirty="0"/>
          </a:p>
        </p:txBody>
      </p:sp>
      <p:sp>
        <p:nvSpPr>
          <p:cNvPr id="4" name="Slide Number Placeholder 3"/>
          <p:cNvSpPr>
            <a:spLocks noGrp="1"/>
          </p:cNvSpPr>
          <p:nvPr>
            <p:ph type="sldNum" sz="quarter" idx="10"/>
          </p:nvPr>
        </p:nvSpPr>
        <p:spPr/>
        <p:txBody>
          <a:bodyPr/>
          <a:lstStyle/>
          <a:p>
            <a:fld id="{612F06A5-976D-4BF7-A79A-49D35346837C}" type="slidenum">
              <a:rPr lang="en-GB" smtClean="0"/>
              <a:t>10</a:t>
            </a:fld>
            <a:endParaRPr lang="en-GB"/>
          </a:p>
        </p:txBody>
      </p:sp>
    </p:spTree>
    <p:extLst>
      <p:ext uri="{BB962C8B-B14F-4D97-AF65-F5344CB8AC3E}">
        <p14:creationId xmlns:p14="http://schemas.microsoft.com/office/powerpoint/2010/main" val="652163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958314-0280-4DB2-9446-BD1E470B121F}" type="datetimeFigureOut">
              <a:rPr lang="en-GB" smtClean="0"/>
              <a:t>20/04/2016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BAB279-C028-4415-945A-C3773E894E27}" type="slidenum">
              <a:rPr lang="en-GB" smtClean="0"/>
              <a:t>‹#›</a:t>
            </a:fld>
            <a:endParaRPr lang="en-GB"/>
          </a:p>
        </p:txBody>
      </p:sp>
    </p:spTree>
    <p:extLst>
      <p:ext uri="{BB962C8B-B14F-4D97-AF65-F5344CB8AC3E}">
        <p14:creationId xmlns:p14="http://schemas.microsoft.com/office/powerpoint/2010/main" val="163225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958314-0280-4DB2-9446-BD1E470B121F}" type="datetimeFigureOut">
              <a:rPr lang="en-GB" smtClean="0"/>
              <a:t>20/04/2016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BAB279-C028-4415-945A-C3773E894E27}" type="slidenum">
              <a:rPr lang="en-GB" smtClean="0"/>
              <a:t>‹#›</a:t>
            </a:fld>
            <a:endParaRPr lang="en-GB"/>
          </a:p>
        </p:txBody>
      </p:sp>
    </p:spTree>
    <p:extLst>
      <p:ext uri="{BB962C8B-B14F-4D97-AF65-F5344CB8AC3E}">
        <p14:creationId xmlns:p14="http://schemas.microsoft.com/office/powerpoint/2010/main" val="865410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958314-0280-4DB2-9446-BD1E470B121F}" type="datetimeFigureOut">
              <a:rPr lang="en-GB" smtClean="0"/>
              <a:t>20/04/2016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BAB279-C028-4415-945A-C3773E894E27}" type="slidenum">
              <a:rPr lang="en-GB" smtClean="0"/>
              <a:t>‹#›</a:t>
            </a:fld>
            <a:endParaRPr lang="en-GB"/>
          </a:p>
        </p:txBody>
      </p:sp>
    </p:spTree>
    <p:extLst>
      <p:ext uri="{BB962C8B-B14F-4D97-AF65-F5344CB8AC3E}">
        <p14:creationId xmlns:p14="http://schemas.microsoft.com/office/powerpoint/2010/main" val="348322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1438275"/>
            <a:ext cx="8456613" cy="5095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8775" y="2159000"/>
            <a:ext cx="8456613" cy="181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8775" y="4127500"/>
            <a:ext cx="8456613" cy="181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xfrm>
            <a:off x="5148263" y="6453188"/>
            <a:ext cx="3636962" cy="215900"/>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r>
              <a:rPr lang="en-GB"/>
              <a:t>Slide </a:t>
            </a:r>
            <a:fld id="{230522DF-3845-491F-9DB5-8421BDFE13C9}" type="slidenum">
              <a:rPr lang="en-GB"/>
              <a:pPr>
                <a:defRPr/>
              </a:pPr>
              <a:t>‹#›</a:t>
            </a:fld>
            <a:endParaRPr lang="en-GB"/>
          </a:p>
        </p:txBody>
      </p:sp>
    </p:spTree>
    <p:extLst>
      <p:ext uri="{BB962C8B-B14F-4D97-AF65-F5344CB8AC3E}">
        <p14:creationId xmlns:p14="http://schemas.microsoft.com/office/powerpoint/2010/main" val="2610139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958314-0280-4DB2-9446-BD1E470B121F}" type="datetimeFigureOut">
              <a:rPr lang="en-GB" smtClean="0"/>
              <a:t>20/04/2016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BAB279-C028-4415-945A-C3773E894E27}" type="slidenum">
              <a:rPr lang="en-GB" smtClean="0"/>
              <a:t>‹#›</a:t>
            </a:fld>
            <a:endParaRPr lang="en-GB"/>
          </a:p>
        </p:txBody>
      </p:sp>
    </p:spTree>
    <p:extLst>
      <p:ext uri="{BB962C8B-B14F-4D97-AF65-F5344CB8AC3E}">
        <p14:creationId xmlns:p14="http://schemas.microsoft.com/office/powerpoint/2010/main" val="2377198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58314-0280-4DB2-9446-BD1E470B121F}" type="datetimeFigureOut">
              <a:rPr lang="en-GB" smtClean="0"/>
              <a:t>20/04/2016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BAB279-C028-4415-945A-C3773E894E27}" type="slidenum">
              <a:rPr lang="en-GB" smtClean="0"/>
              <a:t>‹#›</a:t>
            </a:fld>
            <a:endParaRPr lang="en-GB"/>
          </a:p>
        </p:txBody>
      </p:sp>
    </p:spTree>
    <p:extLst>
      <p:ext uri="{BB962C8B-B14F-4D97-AF65-F5344CB8AC3E}">
        <p14:creationId xmlns:p14="http://schemas.microsoft.com/office/powerpoint/2010/main" val="1580826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958314-0280-4DB2-9446-BD1E470B121F}" type="datetimeFigureOut">
              <a:rPr lang="en-GB" smtClean="0"/>
              <a:t>20/04/2016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BAB279-C028-4415-945A-C3773E894E27}" type="slidenum">
              <a:rPr lang="en-GB" smtClean="0"/>
              <a:t>‹#›</a:t>
            </a:fld>
            <a:endParaRPr lang="en-GB"/>
          </a:p>
        </p:txBody>
      </p:sp>
    </p:spTree>
    <p:extLst>
      <p:ext uri="{BB962C8B-B14F-4D97-AF65-F5344CB8AC3E}">
        <p14:creationId xmlns:p14="http://schemas.microsoft.com/office/powerpoint/2010/main" val="1715853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958314-0280-4DB2-9446-BD1E470B121F}" type="datetimeFigureOut">
              <a:rPr lang="en-GB" smtClean="0"/>
              <a:t>20/04/2016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BAB279-C028-4415-945A-C3773E894E27}" type="slidenum">
              <a:rPr lang="en-GB" smtClean="0"/>
              <a:t>‹#›</a:t>
            </a:fld>
            <a:endParaRPr lang="en-GB"/>
          </a:p>
        </p:txBody>
      </p:sp>
    </p:spTree>
    <p:extLst>
      <p:ext uri="{BB962C8B-B14F-4D97-AF65-F5344CB8AC3E}">
        <p14:creationId xmlns:p14="http://schemas.microsoft.com/office/powerpoint/2010/main" val="3974935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958314-0280-4DB2-9446-BD1E470B121F}" type="datetimeFigureOut">
              <a:rPr lang="en-GB" smtClean="0"/>
              <a:t>20/04/2016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BAB279-C028-4415-945A-C3773E894E27}" type="slidenum">
              <a:rPr lang="en-GB" smtClean="0"/>
              <a:t>‹#›</a:t>
            </a:fld>
            <a:endParaRPr lang="en-GB"/>
          </a:p>
        </p:txBody>
      </p:sp>
    </p:spTree>
    <p:extLst>
      <p:ext uri="{BB962C8B-B14F-4D97-AF65-F5344CB8AC3E}">
        <p14:creationId xmlns:p14="http://schemas.microsoft.com/office/powerpoint/2010/main" val="206452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58314-0280-4DB2-9446-BD1E470B121F}" type="datetimeFigureOut">
              <a:rPr lang="en-GB" smtClean="0"/>
              <a:t>20/04/2016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BAB279-C028-4415-945A-C3773E894E27}" type="slidenum">
              <a:rPr lang="en-GB" smtClean="0"/>
              <a:t>‹#›</a:t>
            </a:fld>
            <a:endParaRPr lang="en-GB"/>
          </a:p>
        </p:txBody>
      </p:sp>
    </p:spTree>
    <p:extLst>
      <p:ext uri="{BB962C8B-B14F-4D97-AF65-F5344CB8AC3E}">
        <p14:creationId xmlns:p14="http://schemas.microsoft.com/office/powerpoint/2010/main" val="60509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58314-0280-4DB2-9446-BD1E470B121F}" type="datetimeFigureOut">
              <a:rPr lang="en-GB" smtClean="0"/>
              <a:t>20/04/2016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BAB279-C028-4415-945A-C3773E894E27}" type="slidenum">
              <a:rPr lang="en-GB" smtClean="0"/>
              <a:t>‹#›</a:t>
            </a:fld>
            <a:endParaRPr lang="en-GB"/>
          </a:p>
        </p:txBody>
      </p:sp>
    </p:spTree>
    <p:extLst>
      <p:ext uri="{BB962C8B-B14F-4D97-AF65-F5344CB8AC3E}">
        <p14:creationId xmlns:p14="http://schemas.microsoft.com/office/powerpoint/2010/main" val="1671710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58314-0280-4DB2-9446-BD1E470B121F}" type="datetimeFigureOut">
              <a:rPr lang="en-GB" smtClean="0"/>
              <a:t>20/04/2016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BAB279-C028-4415-945A-C3773E894E27}" type="slidenum">
              <a:rPr lang="en-GB" smtClean="0"/>
              <a:t>‹#›</a:t>
            </a:fld>
            <a:endParaRPr lang="en-GB"/>
          </a:p>
        </p:txBody>
      </p:sp>
    </p:spTree>
    <p:extLst>
      <p:ext uri="{BB962C8B-B14F-4D97-AF65-F5344CB8AC3E}">
        <p14:creationId xmlns:p14="http://schemas.microsoft.com/office/powerpoint/2010/main" val="355411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58314-0280-4DB2-9446-BD1E470B121F}" type="datetimeFigureOut">
              <a:rPr lang="en-GB" smtClean="0"/>
              <a:t>20/04/2016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BAB279-C028-4415-945A-C3773E894E27}" type="slidenum">
              <a:rPr lang="en-GB" smtClean="0"/>
              <a:t>‹#›</a:t>
            </a:fld>
            <a:endParaRPr lang="en-GB"/>
          </a:p>
        </p:txBody>
      </p:sp>
    </p:spTree>
    <p:extLst>
      <p:ext uri="{BB962C8B-B14F-4D97-AF65-F5344CB8AC3E}">
        <p14:creationId xmlns:p14="http://schemas.microsoft.com/office/powerpoint/2010/main" val="238956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3.jpeg"/><Relationship Id="rId7"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303" Type="http://schemas.openxmlformats.org/officeDocument/2006/relationships/tags" Target="../tags/tag303.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324" Type="http://schemas.openxmlformats.org/officeDocument/2006/relationships/tags" Target="../tags/tag324.xml"/><Relationship Id="rId345" Type="http://schemas.openxmlformats.org/officeDocument/2006/relationships/tags" Target="../tags/tag345.xml"/><Relationship Id="rId366" Type="http://schemas.openxmlformats.org/officeDocument/2006/relationships/slideLayout" Target="../slideLayouts/slideLayout2.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226" Type="http://schemas.openxmlformats.org/officeDocument/2006/relationships/tags" Target="../tags/tag226.xml"/><Relationship Id="rId247" Type="http://schemas.openxmlformats.org/officeDocument/2006/relationships/tags" Target="../tags/tag247.xml"/><Relationship Id="rId107" Type="http://schemas.openxmlformats.org/officeDocument/2006/relationships/tags" Target="../tags/tag107.xml"/><Relationship Id="rId268" Type="http://schemas.openxmlformats.org/officeDocument/2006/relationships/tags" Target="../tags/tag268.xml"/><Relationship Id="rId289" Type="http://schemas.openxmlformats.org/officeDocument/2006/relationships/tags" Target="../tags/tag289.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314" Type="http://schemas.openxmlformats.org/officeDocument/2006/relationships/tags" Target="../tags/tag314.xml"/><Relationship Id="rId335" Type="http://schemas.openxmlformats.org/officeDocument/2006/relationships/tags" Target="../tags/tag335.xml"/><Relationship Id="rId356" Type="http://schemas.openxmlformats.org/officeDocument/2006/relationships/tags" Target="../tags/tag356.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16" Type="http://schemas.openxmlformats.org/officeDocument/2006/relationships/tags" Target="../tags/tag216.xml"/><Relationship Id="rId237" Type="http://schemas.openxmlformats.org/officeDocument/2006/relationships/tags" Target="../tags/tag237.xml"/><Relationship Id="rId258" Type="http://schemas.openxmlformats.org/officeDocument/2006/relationships/tags" Target="../tags/tag258.xml"/><Relationship Id="rId279" Type="http://schemas.openxmlformats.org/officeDocument/2006/relationships/tags" Target="../tags/tag279.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25" Type="http://schemas.openxmlformats.org/officeDocument/2006/relationships/tags" Target="../tags/tag325.xml"/><Relationship Id="rId346" Type="http://schemas.openxmlformats.org/officeDocument/2006/relationships/tags" Target="../tags/tag346.xml"/><Relationship Id="rId367" Type="http://schemas.openxmlformats.org/officeDocument/2006/relationships/notesSlide" Target="../notesSlides/notesSlide8.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227" Type="http://schemas.openxmlformats.org/officeDocument/2006/relationships/tags" Target="../tags/tag227.xml"/><Relationship Id="rId248" Type="http://schemas.openxmlformats.org/officeDocument/2006/relationships/tags" Target="../tags/tag248.xml"/><Relationship Id="rId269" Type="http://schemas.openxmlformats.org/officeDocument/2006/relationships/tags" Target="../tags/tag269.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280" Type="http://schemas.openxmlformats.org/officeDocument/2006/relationships/tags" Target="../tags/tag280.xml"/><Relationship Id="rId315" Type="http://schemas.openxmlformats.org/officeDocument/2006/relationships/tags" Target="../tags/tag315.xml"/><Relationship Id="rId336" Type="http://schemas.openxmlformats.org/officeDocument/2006/relationships/tags" Target="../tags/tag336.xml"/><Relationship Id="rId357" Type="http://schemas.openxmlformats.org/officeDocument/2006/relationships/tags" Target="../tags/tag357.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217" Type="http://schemas.openxmlformats.org/officeDocument/2006/relationships/tags" Target="../tags/tag217.xml"/><Relationship Id="rId6" Type="http://schemas.openxmlformats.org/officeDocument/2006/relationships/tags" Target="../tags/tag6.xml"/><Relationship Id="rId238" Type="http://schemas.openxmlformats.org/officeDocument/2006/relationships/tags" Target="../tags/tag238.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291" Type="http://schemas.openxmlformats.org/officeDocument/2006/relationships/tags" Target="../tags/tag291.xml"/><Relationship Id="rId305" Type="http://schemas.openxmlformats.org/officeDocument/2006/relationships/tags" Target="../tags/tag305.xml"/><Relationship Id="rId326" Type="http://schemas.openxmlformats.org/officeDocument/2006/relationships/tags" Target="../tags/tag326.xml"/><Relationship Id="rId347" Type="http://schemas.openxmlformats.org/officeDocument/2006/relationships/tags" Target="../tags/tag347.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368" Type="http://schemas.openxmlformats.org/officeDocument/2006/relationships/image" Target="../media/image5.png"/><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228" Type="http://schemas.openxmlformats.org/officeDocument/2006/relationships/tags" Target="../tags/tag228.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281" Type="http://schemas.openxmlformats.org/officeDocument/2006/relationships/tags" Target="../tags/tag281.xml"/><Relationship Id="rId316" Type="http://schemas.openxmlformats.org/officeDocument/2006/relationships/tags" Target="../tags/tag316.xml"/><Relationship Id="rId337" Type="http://schemas.openxmlformats.org/officeDocument/2006/relationships/tags" Target="../tags/tag337.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358" Type="http://schemas.openxmlformats.org/officeDocument/2006/relationships/tags" Target="../tags/tag358.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18" Type="http://schemas.openxmlformats.org/officeDocument/2006/relationships/tags" Target="../tags/tag218.xml"/><Relationship Id="rId239" Type="http://schemas.openxmlformats.org/officeDocument/2006/relationships/tags" Target="../tags/tag239.xml"/><Relationship Id="rId250" Type="http://schemas.openxmlformats.org/officeDocument/2006/relationships/tags" Target="../tags/tag250.xml"/><Relationship Id="rId271" Type="http://schemas.openxmlformats.org/officeDocument/2006/relationships/tags" Target="../tags/tag271.xml"/><Relationship Id="rId292" Type="http://schemas.openxmlformats.org/officeDocument/2006/relationships/tags" Target="../tags/tag292.xml"/><Relationship Id="rId306" Type="http://schemas.openxmlformats.org/officeDocument/2006/relationships/tags" Target="../tags/tag306.xml"/><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327" Type="http://schemas.openxmlformats.org/officeDocument/2006/relationships/tags" Target="../tags/tag327.xml"/><Relationship Id="rId348" Type="http://schemas.openxmlformats.org/officeDocument/2006/relationships/tags" Target="../tags/tag348.xml"/><Relationship Id="rId369" Type="http://schemas.openxmlformats.org/officeDocument/2006/relationships/image" Target="../media/image6.jpeg"/><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208" Type="http://schemas.openxmlformats.org/officeDocument/2006/relationships/tags" Target="../tags/tag208.xml"/><Relationship Id="rId229" Type="http://schemas.openxmlformats.org/officeDocument/2006/relationships/tags" Target="../tags/tag229.xml"/><Relationship Id="rId240" Type="http://schemas.openxmlformats.org/officeDocument/2006/relationships/tags" Target="../tags/tag240.xml"/><Relationship Id="rId261" Type="http://schemas.openxmlformats.org/officeDocument/2006/relationships/tags" Target="../tags/tag261.xml"/><Relationship Id="rId14" Type="http://schemas.openxmlformats.org/officeDocument/2006/relationships/tags" Target="../tags/tag14.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17" Type="http://schemas.openxmlformats.org/officeDocument/2006/relationships/tags" Target="../tags/tag317.xml"/><Relationship Id="rId338" Type="http://schemas.openxmlformats.org/officeDocument/2006/relationships/tags" Target="../tags/tag338.xml"/><Relationship Id="rId359" Type="http://schemas.openxmlformats.org/officeDocument/2006/relationships/tags" Target="../tags/tag359.xml"/><Relationship Id="rId8" Type="http://schemas.openxmlformats.org/officeDocument/2006/relationships/tags" Target="../tags/tag8.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219" Type="http://schemas.openxmlformats.org/officeDocument/2006/relationships/tags" Target="../tags/tag219.xml"/><Relationship Id="rId230" Type="http://schemas.openxmlformats.org/officeDocument/2006/relationships/tags" Target="../tags/tag230.xml"/><Relationship Id="rId251" Type="http://schemas.openxmlformats.org/officeDocument/2006/relationships/tags" Target="../tags/tag251.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272" Type="http://schemas.openxmlformats.org/officeDocument/2006/relationships/tags" Target="../tags/tag272.xml"/><Relationship Id="rId293" Type="http://schemas.openxmlformats.org/officeDocument/2006/relationships/tags" Target="../tags/tag293.xml"/><Relationship Id="rId307" Type="http://schemas.openxmlformats.org/officeDocument/2006/relationships/tags" Target="../tags/tag307.xml"/><Relationship Id="rId328" Type="http://schemas.openxmlformats.org/officeDocument/2006/relationships/tags" Target="../tags/tag328.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220" Type="http://schemas.openxmlformats.org/officeDocument/2006/relationships/tags" Target="../tags/tag220.xml"/><Relationship Id="rId241" Type="http://schemas.openxmlformats.org/officeDocument/2006/relationships/tags" Target="../tags/tag241.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262" Type="http://schemas.openxmlformats.org/officeDocument/2006/relationships/tags" Target="../tags/tag262.xml"/><Relationship Id="rId283" Type="http://schemas.openxmlformats.org/officeDocument/2006/relationships/tags" Target="../tags/tag283.xml"/><Relationship Id="rId318" Type="http://schemas.openxmlformats.org/officeDocument/2006/relationships/tags" Target="../tags/tag318.xml"/><Relationship Id="rId339" Type="http://schemas.openxmlformats.org/officeDocument/2006/relationships/tags" Target="../tags/tag339.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48" Type="http://schemas.openxmlformats.org/officeDocument/2006/relationships/tags" Target="../tags/tag148.xml"/><Relationship Id="rId164" Type="http://schemas.openxmlformats.org/officeDocument/2006/relationships/tags" Target="../tags/tag164.xml"/><Relationship Id="rId169" Type="http://schemas.openxmlformats.org/officeDocument/2006/relationships/tags" Target="../tags/tag169.xml"/><Relationship Id="rId185" Type="http://schemas.openxmlformats.org/officeDocument/2006/relationships/tags" Target="../tags/tag185.xml"/><Relationship Id="rId334" Type="http://schemas.openxmlformats.org/officeDocument/2006/relationships/tags" Target="../tags/tag334.xml"/><Relationship Id="rId350" Type="http://schemas.openxmlformats.org/officeDocument/2006/relationships/tags" Target="../tags/tag350.xml"/><Relationship Id="rId355" Type="http://schemas.openxmlformats.org/officeDocument/2006/relationships/tags" Target="../tags/tag355.xml"/><Relationship Id="rId4" Type="http://schemas.openxmlformats.org/officeDocument/2006/relationships/tags" Target="../tags/tag4.xml"/><Relationship Id="rId9" Type="http://schemas.openxmlformats.org/officeDocument/2006/relationships/tags" Target="../tags/tag9.xml"/><Relationship Id="rId180" Type="http://schemas.openxmlformats.org/officeDocument/2006/relationships/tags" Target="../tags/tag180.xml"/><Relationship Id="rId210" Type="http://schemas.openxmlformats.org/officeDocument/2006/relationships/tags" Target="../tags/tag21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00288" y="1628800"/>
            <a:ext cx="8710925" cy="2088231"/>
          </a:xfrm>
        </p:spPr>
        <p:txBody>
          <a:bodyPr>
            <a:normAutofit/>
          </a:bodyPr>
          <a:lstStyle/>
          <a:p>
            <a:pPr algn="ctr" eaLnBrk="1" hangingPunct="1"/>
            <a:r>
              <a:rPr lang="en-US" sz="4800" b="1" dirty="0" smtClean="0">
                <a:solidFill>
                  <a:schemeClr val="tx1"/>
                </a:solidFill>
              </a:rPr>
              <a:t>Department for International Development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363" y="4221088"/>
            <a:ext cx="2592288" cy="178107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248" y="3986132"/>
            <a:ext cx="2106965" cy="2106965"/>
          </a:xfrm>
          <a:prstGeom prst="rect">
            <a:avLst/>
          </a:prstGeom>
        </p:spPr>
      </p:pic>
    </p:spTree>
    <p:extLst>
      <p:ext uri="{BB962C8B-B14F-4D97-AF65-F5344CB8AC3E}">
        <p14:creationId xmlns:p14="http://schemas.microsoft.com/office/powerpoint/2010/main" val="4261470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9993"/>
            <a:ext cx="9324528" cy="769441"/>
          </a:xfrm>
          <a:prstGeom prst="rect">
            <a:avLst/>
          </a:prstGeom>
          <a:noFill/>
        </p:spPr>
        <p:txBody>
          <a:bodyPr wrap="square" rtlCol="0">
            <a:spAutoFit/>
          </a:bodyPr>
          <a:lstStyle/>
          <a:p>
            <a:r>
              <a:rPr lang="en-GB" sz="4400" b="1" dirty="0">
                <a:latin typeface="Calibri" pitchFamily="34" charset="0"/>
                <a:ea typeface="+mj-ea"/>
                <a:cs typeface="Calibri" pitchFamily="34" charset="0"/>
              </a:rPr>
              <a:t>Government Spend by Department </a:t>
            </a:r>
            <a:endParaRPr lang="en-GB" sz="3600" b="1" dirty="0">
              <a:latin typeface="Calibri" pitchFamily="34" charset="0"/>
              <a:ea typeface="+mj-ea"/>
              <a:cs typeface="Calibri"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624461119"/>
              </p:ext>
            </p:extLst>
          </p:nvPr>
        </p:nvGraphicFramePr>
        <p:xfrm>
          <a:off x="0" y="980728"/>
          <a:ext cx="9177338" cy="60011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2209152798"/>
              </p:ext>
            </p:extLst>
          </p:nvPr>
        </p:nvGraphicFramePr>
        <p:xfrm>
          <a:off x="179512" y="829434"/>
          <a:ext cx="8617396" cy="56578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9224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ular Callout 17"/>
          <p:cNvSpPr/>
          <p:nvPr/>
        </p:nvSpPr>
        <p:spPr>
          <a:xfrm>
            <a:off x="6123367" y="4005064"/>
            <a:ext cx="2398778" cy="1816656"/>
          </a:xfrm>
          <a:prstGeom prst="wedgeRectCallout">
            <a:avLst>
              <a:gd name="adj1" fmla="val -96917"/>
              <a:gd name="adj2" fmla="val -60774"/>
            </a:avLst>
          </a:prstGeom>
          <a:no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Rectangular Callout 16"/>
          <p:cNvSpPr/>
          <p:nvPr/>
        </p:nvSpPr>
        <p:spPr>
          <a:xfrm>
            <a:off x="6423621" y="1412776"/>
            <a:ext cx="2468859" cy="1854013"/>
          </a:xfrm>
          <a:prstGeom prst="wedgeRectCallout">
            <a:avLst>
              <a:gd name="adj1" fmla="val -147944"/>
              <a:gd name="adj2" fmla="val 125760"/>
            </a:avLst>
          </a:prstGeom>
          <a:no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Rectangular Callout 15"/>
          <p:cNvSpPr/>
          <p:nvPr/>
        </p:nvSpPr>
        <p:spPr>
          <a:xfrm>
            <a:off x="467544" y="4005064"/>
            <a:ext cx="2448272" cy="1728192"/>
          </a:xfrm>
          <a:prstGeom prst="wedgeRectCallout">
            <a:avLst>
              <a:gd name="adj1" fmla="val 142140"/>
              <a:gd name="adj2" fmla="val -51877"/>
            </a:avLst>
          </a:prstGeom>
          <a:no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ular Callout 6"/>
          <p:cNvSpPr/>
          <p:nvPr/>
        </p:nvSpPr>
        <p:spPr>
          <a:xfrm>
            <a:off x="323529" y="1268760"/>
            <a:ext cx="2448272" cy="1728192"/>
          </a:xfrm>
          <a:prstGeom prst="wedgeRectCallout">
            <a:avLst>
              <a:gd name="adj1" fmla="val 148699"/>
              <a:gd name="adj2" fmla="val 133074"/>
            </a:avLst>
          </a:prstGeom>
          <a:no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5070" name="Title 1"/>
          <p:cNvSpPr>
            <a:spLocks noGrp="1"/>
          </p:cNvSpPr>
          <p:nvPr>
            <p:ph type="title"/>
          </p:nvPr>
        </p:nvSpPr>
        <p:spPr>
          <a:xfrm>
            <a:off x="468313" y="541829"/>
            <a:ext cx="8456613" cy="750887"/>
          </a:xfrm>
        </p:spPr>
        <p:txBody>
          <a:bodyPr>
            <a:noAutofit/>
          </a:bodyPr>
          <a:lstStyle/>
          <a:p>
            <a:pPr algn="ctr"/>
            <a:r>
              <a:rPr lang="en-GB" altLang="en-US" b="1" dirty="0" smtClean="0">
                <a:latin typeface="Calibri" pitchFamily="34" charset="0"/>
                <a:cs typeface="Calibri" pitchFamily="34" charset="0"/>
              </a:rPr>
              <a:t>Management</a:t>
            </a:r>
          </a:p>
        </p:txBody>
      </p:sp>
      <p:sp>
        <p:nvSpPr>
          <p:cNvPr id="45073" name="TextBox 4"/>
          <p:cNvSpPr txBox="1">
            <a:spLocks noChangeArrowheads="1"/>
          </p:cNvSpPr>
          <p:nvPr/>
        </p:nvSpPr>
        <p:spPr bwMode="auto">
          <a:xfrm>
            <a:off x="468313" y="2938463"/>
            <a:ext cx="316706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400" b="1" dirty="0">
                <a:latin typeface="Calibri" pitchFamily="34" charset="0"/>
                <a:cs typeface="Calibri" pitchFamily="34" charset="0"/>
              </a:rPr>
              <a:t>Secretary of State</a:t>
            </a:r>
          </a:p>
          <a:p>
            <a:pPr eaLnBrk="1" hangingPunct="1">
              <a:spcBef>
                <a:spcPct val="0"/>
              </a:spcBef>
              <a:buFontTx/>
              <a:buNone/>
            </a:pPr>
            <a:r>
              <a:rPr lang="en-GB" altLang="en-US" sz="1400" dirty="0" err="1">
                <a:latin typeface="Calibri" pitchFamily="34" charset="0"/>
                <a:cs typeface="Calibri" pitchFamily="34" charset="0"/>
              </a:rPr>
              <a:t>Rt</a:t>
            </a:r>
            <a:r>
              <a:rPr lang="en-GB" altLang="en-US" sz="1400" dirty="0">
                <a:latin typeface="Calibri" pitchFamily="34" charset="0"/>
                <a:cs typeface="Calibri" pitchFamily="34" charset="0"/>
              </a:rPr>
              <a:t> Hon Justine Greening MP</a:t>
            </a:r>
          </a:p>
          <a:p>
            <a:pPr eaLnBrk="1" hangingPunct="1">
              <a:spcBef>
                <a:spcPct val="0"/>
              </a:spcBef>
              <a:buFontTx/>
              <a:buNone/>
            </a:pPr>
            <a:endParaRPr lang="en-GB" altLang="en-US" sz="1800" dirty="0"/>
          </a:p>
        </p:txBody>
      </p:sp>
      <p:sp>
        <p:nvSpPr>
          <p:cNvPr id="45074" name="TextBox 8"/>
          <p:cNvSpPr txBox="1">
            <a:spLocks noChangeArrowheads="1"/>
          </p:cNvSpPr>
          <p:nvPr/>
        </p:nvSpPr>
        <p:spPr bwMode="auto">
          <a:xfrm>
            <a:off x="3349154" y="2938463"/>
            <a:ext cx="3167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400" b="1" dirty="0">
                <a:latin typeface="Calibri" pitchFamily="34" charset="0"/>
                <a:cs typeface="Calibri" pitchFamily="34" charset="0"/>
              </a:rPr>
              <a:t>Minister of State</a:t>
            </a:r>
          </a:p>
          <a:p>
            <a:pPr eaLnBrk="1" hangingPunct="1">
              <a:spcBef>
                <a:spcPct val="0"/>
              </a:spcBef>
              <a:buFontTx/>
              <a:buNone/>
            </a:pPr>
            <a:r>
              <a:rPr lang="en-GB" altLang="en-US" sz="1400" dirty="0" err="1">
                <a:latin typeface="Calibri" pitchFamily="34" charset="0"/>
                <a:cs typeface="Calibri" pitchFamily="34" charset="0"/>
              </a:rPr>
              <a:t>Rt</a:t>
            </a:r>
            <a:r>
              <a:rPr lang="en-GB" altLang="en-US" sz="1400" dirty="0">
                <a:latin typeface="Calibri" pitchFamily="34" charset="0"/>
                <a:cs typeface="Calibri" pitchFamily="34" charset="0"/>
              </a:rPr>
              <a:t> Hon Desmond Swayne MP</a:t>
            </a:r>
          </a:p>
        </p:txBody>
      </p:sp>
      <p:sp>
        <p:nvSpPr>
          <p:cNvPr id="45075" name="TextBox 10"/>
          <p:cNvSpPr txBox="1">
            <a:spLocks noChangeArrowheads="1"/>
          </p:cNvSpPr>
          <p:nvPr/>
        </p:nvSpPr>
        <p:spPr bwMode="auto">
          <a:xfrm>
            <a:off x="468313" y="5662613"/>
            <a:ext cx="40846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400" b="1" dirty="0">
                <a:latin typeface="Calibri" pitchFamily="34" charset="0"/>
                <a:cs typeface="Calibri" pitchFamily="34" charset="0"/>
              </a:rPr>
              <a:t>Parliamentary </a:t>
            </a:r>
            <a:r>
              <a:rPr lang="en-GB" altLang="en-US" sz="1400" b="1" dirty="0" smtClean="0">
                <a:latin typeface="Calibri" pitchFamily="34" charset="0"/>
                <a:cs typeface="Calibri" pitchFamily="34" charset="0"/>
              </a:rPr>
              <a:t>Under</a:t>
            </a:r>
          </a:p>
          <a:p>
            <a:pPr eaLnBrk="1" hangingPunct="1">
              <a:spcBef>
                <a:spcPct val="0"/>
              </a:spcBef>
              <a:buFontTx/>
              <a:buNone/>
            </a:pPr>
            <a:r>
              <a:rPr lang="en-GB" altLang="en-US" sz="1400" b="1" dirty="0" smtClean="0">
                <a:latin typeface="Calibri" pitchFamily="34" charset="0"/>
                <a:cs typeface="Calibri" pitchFamily="34" charset="0"/>
              </a:rPr>
              <a:t> </a:t>
            </a:r>
            <a:r>
              <a:rPr lang="en-GB" altLang="en-US" sz="1400" b="1" dirty="0">
                <a:latin typeface="Calibri" pitchFamily="34" charset="0"/>
                <a:cs typeface="Calibri" pitchFamily="34" charset="0"/>
              </a:rPr>
              <a:t>Secretary of State</a:t>
            </a:r>
          </a:p>
          <a:p>
            <a:pPr eaLnBrk="1" hangingPunct="1">
              <a:spcBef>
                <a:spcPct val="0"/>
              </a:spcBef>
              <a:buFontTx/>
              <a:buNone/>
            </a:pPr>
            <a:r>
              <a:rPr lang="en-GB" altLang="en-US" sz="1400" dirty="0">
                <a:latin typeface="Calibri" pitchFamily="34" charset="0"/>
                <a:cs typeface="Calibri" pitchFamily="34" charset="0"/>
              </a:rPr>
              <a:t>Baroness  </a:t>
            </a:r>
            <a:r>
              <a:rPr lang="en-GB" altLang="en-US" sz="1400" dirty="0" smtClean="0">
                <a:latin typeface="Calibri" pitchFamily="34" charset="0"/>
                <a:cs typeface="Calibri" pitchFamily="34" charset="0"/>
              </a:rPr>
              <a:t>Verma</a:t>
            </a:r>
            <a:endParaRPr lang="en-GB" altLang="en-US" sz="1400" dirty="0"/>
          </a:p>
        </p:txBody>
      </p:sp>
      <p:pic>
        <p:nvPicPr>
          <p:cNvPr id="45076" name="Picture 10" descr="Mark Lowcock"/>
          <p:cNvPicPr>
            <a:picLocks noChangeAspect="1" noChangeArrowheads="1"/>
          </p:cNvPicPr>
          <p:nvPr/>
        </p:nvPicPr>
        <p:blipFill>
          <a:blip r:embed="rId3">
            <a:extLst>
              <a:ext uri="{28A0092B-C50C-407E-A947-70E740481C1C}">
                <a14:useLocalDpi xmlns:a14="http://schemas.microsoft.com/office/drawing/2010/main" val="0"/>
              </a:ext>
            </a:extLst>
          </a:blip>
          <a:srcRect l="5194" r="1596"/>
          <a:stretch>
            <a:fillRect/>
          </a:stretch>
        </p:blipFill>
        <p:spPr bwMode="auto">
          <a:xfrm>
            <a:off x="6365874" y="4249810"/>
            <a:ext cx="1851819" cy="12876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5077" name="TextBox 12"/>
          <p:cNvSpPr txBox="1">
            <a:spLocks noChangeArrowheads="1"/>
          </p:cNvSpPr>
          <p:nvPr/>
        </p:nvSpPr>
        <p:spPr bwMode="auto">
          <a:xfrm>
            <a:off x="6175375" y="5662613"/>
            <a:ext cx="40846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400" b="1" dirty="0">
                <a:latin typeface="Calibri" pitchFamily="34" charset="0"/>
                <a:cs typeface="Calibri" pitchFamily="34" charset="0"/>
              </a:rPr>
              <a:t>Permanent Secretary</a:t>
            </a:r>
          </a:p>
          <a:p>
            <a:pPr eaLnBrk="1" hangingPunct="1">
              <a:spcBef>
                <a:spcPct val="0"/>
              </a:spcBef>
              <a:buFontTx/>
              <a:buNone/>
            </a:pPr>
            <a:r>
              <a:rPr lang="en-GB" altLang="en-US" sz="1400" dirty="0">
                <a:latin typeface="Calibri" pitchFamily="34" charset="0"/>
                <a:cs typeface="Calibri" pitchFamily="34" charset="0"/>
              </a:rPr>
              <a:t>Mark </a:t>
            </a:r>
            <a:r>
              <a:rPr lang="en-GB" altLang="en-US" sz="1400" dirty="0" err="1">
                <a:latin typeface="Calibri" pitchFamily="34" charset="0"/>
                <a:cs typeface="Calibri" pitchFamily="34" charset="0"/>
              </a:rPr>
              <a:t>Lowcock</a:t>
            </a:r>
            <a:endParaRPr lang="en-GB" altLang="en-US" sz="1400" dirty="0">
              <a:latin typeface="Calibri" pitchFamily="34" charset="0"/>
              <a:cs typeface="Calibri" pitchFamily="34" charset="0"/>
            </a:endParaRPr>
          </a:p>
        </p:txBody>
      </p:sp>
      <p:grpSp>
        <p:nvGrpSpPr>
          <p:cNvPr id="45078" name="Group 12"/>
          <p:cNvGrpSpPr>
            <a:grpSpLocks/>
          </p:cNvGrpSpPr>
          <p:nvPr/>
        </p:nvGrpSpPr>
        <p:grpSpPr bwMode="auto">
          <a:xfrm>
            <a:off x="179388" y="58738"/>
            <a:ext cx="8964612" cy="865187"/>
            <a:chOff x="113" y="37"/>
            <a:chExt cx="5647" cy="545"/>
          </a:xfrm>
        </p:grpSpPr>
        <p:sp>
          <p:nvSpPr>
            <p:cNvPr id="45081" name="Rectangle 8"/>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45082" name="Rectangle 7"/>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pic>
          <p:nvPicPr>
            <p:cNvPr id="45083" name="Picture 9" descr="DFID_280_SML_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4" name="Picture 10" descr="UK-AID-Standard-RG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TextBox 8"/>
          <p:cNvSpPr txBox="1">
            <a:spLocks noChangeArrowheads="1"/>
          </p:cNvSpPr>
          <p:nvPr/>
        </p:nvSpPr>
        <p:spPr bwMode="auto">
          <a:xfrm>
            <a:off x="3212420" y="5653769"/>
            <a:ext cx="31670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400" b="1" dirty="0" smtClean="0">
                <a:latin typeface="Calibri" pitchFamily="34" charset="0"/>
                <a:cs typeface="Calibri" pitchFamily="34" charset="0"/>
              </a:rPr>
              <a:t>Parliamentary Under</a:t>
            </a:r>
          </a:p>
          <a:p>
            <a:pPr eaLnBrk="1" hangingPunct="1">
              <a:spcBef>
                <a:spcPct val="0"/>
              </a:spcBef>
              <a:buFontTx/>
              <a:buNone/>
            </a:pPr>
            <a:r>
              <a:rPr lang="en-GB" altLang="en-US" sz="1400" b="1" dirty="0" smtClean="0">
                <a:latin typeface="Calibri" pitchFamily="34" charset="0"/>
                <a:cs typeface="Calibri" pitchFamily="34" charset="0"/>
              </a:rPr>
              <a:t>Secretary of State</a:t>
            </a:r>
            <a:endParaRPr lang="en-GB" altLang="en-US" sz="1400" b="1" dirty="0">
              <a:latin typeface="Calibri" pitchFamily="34" charset="0"/>
              <a:cs typeface="Calibri" pitchFamily="34" charset="0"/>
            </a:endParaRPr>
          </a:p>
          <a:p>
            <a:pPr eaLnBrk="1" hangingPunct="1">
              <a:spcBef>
                <a:spcPct val="0"/>
              </a:spcBef>
              <a:buFontTx/>
              <a:buNone/>
            </a:pPr>
            <a:r>
              <a:rPr lang="en-GB" altLang="en-US" sz="1400" dirty="0" smtClean="0">
                <a:latin typeface="Calibri" pitchFamily="34" charset="0"/>
                <a:cs typeface="Calibri" pitchFamily="34" charset="0"/>
              </a:rPr>
              <a:t>Nick Hurd MP</a:t>
            </a:r>
            <a:endParaRPr lang="en-GB" altLang="en-US" sz="1400" dirty="0">
              <a:latin typeface="Calibri" pitchFamily="34" charset="0"/>
              <a:cs typeface="Calibri" pitchFamily="34"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7904" y="1463626"/>
            <a:ext cx="1975104" cy="1280160"/>
          </a:xfrm>
          <a:prstGeom prst="rect">
            <a:avLst/>
          </a:prstGeom>
          <a:ln>
            <a:solidFill>
              <a:schemeClr val="accent1">
                <a:shade val="50000"/>
              </a:schemeClr>
            </a:solidFill>
          </a:ln>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7342" y="4266645"/>
            <a:ext cx="2055789" cy="1332456"/>
          </a:xfrm>
          <a:prstGeom prst="rect">
            <a:avLst/>
          </a:prstGeom>
          <a:ln>
            <a:solidFill>
              <a:srgbClr val="000000"/>
            </a:solidFill>
          </a:ln>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3313" y="1463626"/>
            <a:ext cx="1975104" cy="1280160"/>
          </a:xfrm>
          <a:prstGeom prst="rect">
            <a:avLst/>
          </a:prstGeom>
          <a:ln>
            <a:solidFill>
              <a:schemeClr val="accent1">
                <a:shade val="50000"/>
              </a:schemeClr>
            </a:solidFill>
          </a:ln>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14405" y="4195037"/>
            <a:ext cx="2164080" cy="1348740"/>
          </a:xfrm>
          <a:prstGeom prst="rect">
            <a:avLst/>
          </a:prstGeom>
        </p:spPr>
      </p:pic>
    </p:spTree>
    <p:extLst>
      <p:ext uri="{BB962C8B-B14F-4D97-AF65-F5344CB8AC3E}">
        <p14:creationId xmlns:p14="http://schemas.microsoft.com/office/powerpoint/2010/main" val="1441400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250825" y="692696"/>
            <a:ext cx="8456613" cy="841376"/>
          </a:xfrm>
        </p:spPr>
        <p:txBody>
          <a:bodyPr>
            <a:normAutofit/>
          </a:bodyPr>
          <a:lstStyle/>
          <a:p>
            <a:pPr algn="ctr"/>
            <a:r>
              <a:rPr lang="en-GB" altLang="en-US" b="1" dirty="0" smtClean="0">
                <a:latin typeface="Calibri" pitchFamily="34" charset="0"/>
                <a:cs typeface="Calibri" pitchFamily="34" charset="0"/>
              </a:rPr>
              <a:t>New UK Aid Strategy (1) </a:t>
            </a:r>
          </a:p>
        </p:txBody>
      </p:sp>
      <p:sp>
        <p:nvSpPr>
          <p:cNvPr id="3" name="Content Placeholder 2"/>
          <p:cNvSpPr>
            <a:spLocks noGrp="1"/>
          </p:cNvSpPr>
          <p:nvPr>
            <p:ph idx="1"/>
          </p:nvPr>
        </p:nvSpPr>
        <p:spPr>
          <a:xfrm>
            <a:off x="395287" y="1628800"/>
            <a:ext cx="8620125" cy="4824413"/>
          </a:xfrm>
        </p:spPr>
        <p:txBody>
          <a:bodyPr>
            <a:normAutofit/>
          </a:bodyPr>
          <a:lstStyle/>
          <a:p>
            <a:pPr>
              <a:lnSpc>
                <a:spcPct val="120000"/>
              </a:lnSpc>
              <a:defRPr/>
            </a:pPr>
            <a:r>
              <a:rPr lang="en-GB" sz="2600" dirty="0" smtClean="0">
                <a:cs typeface="Calibri" panose="020F0502020204030204" pitchFamily="34" charset="0"/>
              </a:rPr>
              <a:t>Published in November 2015</a:t>
            </a:r>
          </a:p>
          <a:p>
            <a:pPr>
              <a:lnSpc>
                <a:spcPct val="120000"/>
              </a:lnSpc>
              <a:defRPr/>
            </a:pPr>
            <a:r>
              <a:rPr lang="en-GB" sz="2600" dirty="0" smtClean="0">
                <a:cs typeface="Calibri" panose="020F0502020204030204" pitchFamily="34" charset="0"/>
              </a:rPr>
              <a:t>UK </a:t>
            </a:r>
            <a:r>
              <a:rPr lang="en-GB" sz="2600" dirty="0">
                <a:cs typeface="Calibri" panose="020F0502020204030204" pitchFamily="34" charset="0"/>
              </a:rPr>
              <a:t>as </a:t>
            </a:r>
            <a:r>
              <a:rPr lang="en-GB" sz="2600" dirty="0" smtClean="0">
                <a:cs typeface="Calibri" panose="020F0502020204030204" pitchFamily="34" charset="0"/>
              </a:rPr>
              <a:t>an international </a:t>
            </a:r>
            <a:r>
              <a:rPr lang="en-GB" sz="2600" dirty="0">
                <a:cs typeface="Calibri" panose="020F0502020204030204" pitchFamily="34" charset="0"/>
              </a:rPr>
              <a:t>player and </a:t>
            </a:r>
            <a:r>
              <a:rPr lang="en-GB" sz="2600" dirty="0" smtClean="0">
                <a:cs typeface="Calibri" panose="020F0502020204030204" pitchFamily="34" charset="0"/>
              </a:rPr>
              <a:t>leader</a:t>
            </a:r>
            <a:endParaRPr lang="en-GB" sz="2600" dirty="0">
              <a:cs typeface="Calibri" panose="020F0502020204030204" pitchFamily="34" charset="0"/>
            </a:endParaRPr>
          </a:p>
          <a:p>
            <a:pPr>
              <a:lnSpc>
                <a:spcPct val="120000"/>
              </a:lnSpc>
              <a:defRPr/>
            </a:pPr>
            <a:r>
              <a:rPr lang="en-GB" sz="2600" dirty="0">
                <a:cs typeface="Calibri" panose="020F0502020204030204" pitchFamily="34" charset="0"/>
              </a:rPr>
              <a:t>T</a:t>
            </a:r>
            <a:r>
              <a:rPr lang="en-GB" sz="2600" dirty="0" smtClean="0">
                <a:cs typeface="Calibri" panose="020F0502020204030204" pitchFamily="34" charset="0"/>
              </a:rPr>
              <a:t>he right thing to do - morally, socially</a:t>
            </a:r>
          </a:p>
          <a:p>
            <a:pPr>
              <a:lnSpc>
                <a:spcPct val="120000"/>
              </a:lnSpc>
              <a:defRPr/>
            </a:pPr>
            <a:r>
              <a:rPr lang="en-GB" sz="2600" dirty="0">
                <a:cs typeface="Calibri" panose="020F0502020204030204" pitchFamily="34" charset="0"/>
              </a:rPr>
              <a:t>T</a:t>
            </a:r>
            <a:r>
              <a:rPr lang="en-GB" sz="2600" dirty="0" smtClean="0">
                <a:cs typeface="Calibri" panose="020F0502020204030204" pitchFamily="34" charset="0"/>
              </a:rPr>
              <a:t>he smart thing to do - in our national interest</a:t>
            </a:r>
          </a:p>
          <a:p>
            <a:pPr>
              <a:lnSpc>
                <a:spcPct val="120000"/>
              </a:lnSpc>
              <a:defRPr/>
            </a:pPr>
            <a:r>
              <a:rPr lang="en-GB" sz="2600" dirty="0" smtClean="0">
                <a:cs typeface="Calibri" panose="020F0502020204030204" pitchFamily="34" charset="0"/>
              </a:rPr>
              <a:t>Committed to </a:t>
            </a:r>
            <a:r>
              <a:rPr lang="en-GB" sz="2600" dirty="0" err="1" smtClean="0">
                <a:cs typeface="Calibri" panose="020F0502020204030204" pitchFamily="34" charset="0"/>
              </a:rPr>
              <a:t>acheieve</a:t>
            </a:r>
            <a:r>
              <a:rPr lang="en-GB" sz="2600" dirty="0" smtClean="0">
                <a:cs typeface="Calibri" panose="020F0502020204030204" pitchFamily="34" charset="0"/>
              </a:rPr>
              <a:t> the </a:t>
            </a:r>
            <a:r>
              <a:rPr lang="en-GB" sz="2600" dirty="0">
                <a:cs typeface="Calibri" panose="020F0502020204030204" pitchFamily="34" charset="0"/>
              </a:rPr>
              <a:t>government’s target of spending 0.7% of gross national income (</a:t>
            </a:r>
            <a:r>
              <a:rPr lang="en-GB" sz="2600" dirty="0" err="1" smtClean="0">
                <a:cs typeface="Calibri" panose="020F0502020204030204" pitchFamily="34" charset="0"/>
              </a:rPr>
              <a:t>GNI</a:t>
            </a:r>
            <a:r>
              <a:rPr lang="en-GB" sz="2600" dirty="0" smtClean="0">
                <a:cs typeface="Calibri" panose="020F0502020204030204" pitchFamily="34" charset="0"/>
              </a:rPr>
              <a:t>) on Aid.  </a:t>
            </a:r>
          </a:p>
          <a:p>
            <a:pPr>
              <a:lnSpc>
                <a:spcPct val="120000"/>
              </a:lnSpc>
              <a:defRPr/>
            </a:pPr>
            <a:r>
              <a:rPr lang="en-GB" sz="2600" dirty="0" smtClean="0">
                <a:cs typeface="Calibri" panose="020F0502020204030204" pitchFamily="34" charset="0"/>
              </a:rPr>
              <a:t>Greater </a:t>
            </a:r>
            <a:r>
              <a:rPr lang="en-GB" sz="2600" dirty="0">
                <a:cs typeface="Calibri" panose="020F0502020204030204" pitchFamily="34" charset="0"/>
              </a:rPr>
              <a:t>focus on results-based aid, accountability and transparency.</a:t>
            </a:r>
          </a:p>
          <a:p>
            <a:pPr>
              <a:lnSpc>
                <a:spcPct val="120000"/>
              </a:lnSpc>
              <a:defRPr/>
            </a:pPr>
            <a:endParaRPr lang="en-GB" sz="9600" dirty="0" smtClean="0">
              <a:latin typeface="Calibri" pitchFamily="34" charset="0"/>
              <a:cs typeface="Calibri" pitchFamily="34" charset="0"/>
            </a:endParaRPr>
          </a:p>
          <a:p>
            <a:pPr>
              <a:lnSpc>
                <a:spcPct val="150000"/>
              </a:lnSpc>
              <a:defRPr/>
            </a:pPr>
            <a:endParaRPr lang="en-GB" sz="2900" dirty="0" smtClean="0">
              <a:latin typeface="Calibri" pitchFamily="34" charset="0"/>
              <a:cs typeface="Calibri" pitchFamily="34" charset="0"/>
            </a:endParaRPr>
          </a:p>
          <a:p>
            <a:pPr lvl="1">
              <a:lnSpc>
                <a:spcPct val="150000"/>
              </a:lnSpc>
              <a:defRPr/>
            </a:pPr>
            <a:endParaRPr lang="en-GB" sz="2200" dirty="0">
              <a:latin typeface="Calibri" pitchFamily="34" charset="0"/>
              <a:cs typeface="Calibri" pitchFamily="34" charset="0"/>
            </a:endParaRPr>
          </a:p>
          <a:p>
            <a:pPr lvl="1">
              <a:lnSpc>
                <a:spcPct val="150000"/>
              </a:lnSpc>
              <a:defRPr/>
            </a:pPr>
            <a:endParaRPr lang="en-GB" dirty="0" smtClean="0"/>
          </a:p>
        </p:txBody>
      </p:sp>
      <p:grpSp>
        <p:nvGrpSpPr>
          <p:cNvPr id="48132" name="Group 12"/>
          <p:cNvGrpSpPr>
            <a:grpSpLocks/>
          </p:cNvGrpSpPr>
          <p:nvPr/>
        </p:nvGrpSpPr>
        <p:grpSpPr bwMode="auto">
          <a:xfrm>
            <a:off x="179388" y="58738"/>
            <a:ext cx="8964612" cy="865187"/>
            <a:chOff x="113" y="37"/>
            <a:chExt cx="5647" cy="545"/>
          </a:xfrm>
        </p:grpSpPr>
        <p:sp>
          <p:nvSpPr>
            <p:cNvPr id="48133" name="Rectangle 8"/>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48134" name="Rectangle 7"/>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pic>
          <p:nvPicPr>
            <p:cNvPr id="48135" name="Picture 9" descr="DFID_280_SML_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10" descr="UK-AID-Standard-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84284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250825" y="692696"/>
            <a:ext cx="8456613" cy="841376"/>
          </a:xfrm>
        </p:spPr>
        <p:txBody>
          <a:bodyPr>
            <a:normAutofit/>
          </a:bodyPr>
          <a:lstStyle/>
          <a:p>
            <a:pPr algn="ctr"/>
            <a:r>
              <a:rPr lang="en-GB" altLang="en-US" b="1" dirty="0" smtClean="0">
                <a:latin typeface="Calibri" pitchFamily="34" charset="0"/>
                <a:cs typeface="Calibri" pitchFamily="34" charset="0"/>
              </a:rPr>
              <a:t>New UK Aid Strategy (2) </a:t>
            </a:r>
          </a:p>
        </p:txBody>
      </p:sp>
      <p:sp>
        <p:nvSpPr>
          <p:cNvPr id="3" name="Content Placeholder 2"/>
          <p:cNvSpPr>
            <a:spLocks noGrp="1"/>
          </p:cNvSpPr>
          <p:nvPr>
            <p:ph idx="1"/>
          </p:nvPr>
        </p:nvSpPr>
        <p:spPr>
          <a:xfrm>
            <a:off x="385308" y="1484784"/>
            <a:ext cx="8620125" cy="4824413"/>
          </a:xfrm>
        </p:spPr>
        <p:txBody>
          <a:bodyPr>
            <a:normAutofit/>
          </a:bodyPr>
          <a:lstStyle/>
          <a:p>
            <a:pPr marL="0" indent="0">
              <a:lnSpc>
                <a:spcPct val="150000"/>
              </a:lnSpc>
              <a:buNone/>
              <a:defRPr/>
            </a:pPr>
            <a:r>
              <a:rPr lang="en-GB" sz="2400" dirty="0" smtClean="0">
                <a:latin typeface="Calibri" pitchFamily="34" charset="0"/>
                <a:cs typeface="Calibri" pitchFamily="34" charset="0"/>
              </a:rPr>
              <a:t>Four objectives:</a:t>
            </a:r>
          </a:p>
          <a:p>
            <a:pPr marL="514350" indent="-514350">
              <a:lnSpc>
                <a:spcPct val="110000"/>
              </a:lnSpc>
              <a:buFont typeface="+mj-lt"/>
              <a:buAutoNum type="arabicPeriod"/>
              <a:defRPr/>
            </a:pPr>
            <a:r>
              <a:rPr lang="en-GB" sz="2400" dirty="0" smtClean="0">
                <a:cs typeface="Calibri" pitchFamily="34" charset="0"/>
              </a:rPr>
              <a:t>Strengthening global peace, security and governance</a:t>
            </a:r>
          </a:p>
          <a:p>
            <a:pPr marL="514350" indent="-514350">
              <a:lnSpc>
                <a:spcPct val="110000"/>
              </a:lnSpc>
              <a:buFont typeface="+mj-lt"/>
              <a:buAutoNum type="arabicPeriod"/>
              <a:defRPr/>
            </a:pPr>
            <a:r>
              <a:rPr lang="en-GB" sz="2400" dirty="0" smtClean="0">
                <a:cs typeface="Calibri" pitchFamily="34" charset="0"/>
              </a:rPr>
              <a:t>Strengthening resilience and response to crises</a:t>
            </a:r>
          </a:p>
          <a:p>
            <a:pPr marL="514350" indent="-514350">
              <a:lnSpc>
                <a:spcPct val="110000"/>
              </a:lnSpc>
              <a:buFont typeface="+mj-lt"/>
              <a:buAutoNum type="arabicPeriod"/>
              <a:defRPr/>
            </a:pPr>
            <a:r>
              <a:rPr lang="en-GB" sz="2400" dirty="0" smtClean="0">
                <a:cs typeface="Calibri" pitchFamily="34" charset="0"/>
              </a:rPr>
              <a:t>Promoting global prosperity</a:t>
            </a:r>
          </a:p>
          <a:p>
            <a:pPr marL="514350" indent="-514350">
              <a:lnSpc>
                <a:spcPct val="110000"/>
              </a:lnSpc>
              <a:buFont typeface="+mj-lt"/>
              <a:buAutoNum type="arabicPeriod"/>
              <a:defRPr/>
            </a:pPr>
            <a:r>
              <a:rPr lang="en-GB" sz="2400" dirty="0" smtClean="0">
                <a:cs typeface="Calibri" pitchFamily="34" charset="0"/>
              </a:rPr>
              <a:t>Tackling extreme poverty and helping the world’s most vulnerable</a:t>
            </a:r>
          </a:p>
          <a:p>
            <a:pPr marL="0" indent="0">
              <a:buNone/>
              <a:defRPr/>
            </a:pPr>
            <a:endParaRPr lang="en-GB" sz="2400" dirty="0" smtClean="0">
              <a:cs typeface="Calibri" pitchFamily="34" charset="0"/>
            </a:endParaRPr>
          </a:p>
          <a:p>
            <a:pPr marL="0" indent="0">
              <a:buNone/>
              <a:defRPr/>
            </a:pPr>
            <a:r>
              <a:rPr lang="en-GB" sz="2400" dirty="0" smtClean="0">
                <a:cs typeface="Calibri" pitchFamily="34" charset="0"/>
              </a:rPr>
              <a:t>Ensuring Value For Money, leveraging UK expertise and meeting International Development Act and OECD rules on Overseas Development Assistance (ODA).</a:t>
            </a:r>
          </a:p>
          <a:p>
            <a:pPr marL="514350" indent="-514350">
              <a:lnSpc>
                <a:spcPct val="150000"/>
              </a:lnSpc>
              <a:buFont typeface="+mj-lt"/>
              <a:buAutoNum type="arabicPeriod"/>
              <a:defRPr/>
            </a:pPr>
            <a:endParaRPr lang="en-GB" sz="2900" dirty="0" smtClean="0">
              <a:latin typeface="Calibri" pitchFamily="34" charset="0"/>
              <a:cs typeface="Calibri" pitchFamily="34" charset="0"/>
            </a:endParaRPr>
          </a:p>
          <a:p>
            <a:pPr>
              <a:lnSpc>
                <a:spcPct val="150000"/>
              </a:lnSpc>
              <a:defRPr/>
            </a:pPr>
            <a:endParaRPr lang="en-GB" sz="2900" dirty="0" smtClean="0">
              <a:latin typeface="Calibri" pitchFamily="34" charset="0"/>
              <a:cs typeface="Calibri" pitchFamily="34" charset="0"/>
            </a:endParaRPr>
          </a:p>
          <a:p>
            <a:pPr>
              <a:lnSpc>
                <a:spcPct val="150000"/>
              </a:lnSpc>
              <a:defRPr/>
            </a:pPr>
            <a:endParaRPr lang="en-GB" sz="2900" dirty="0" smtClean="0">
              <a:latin typeface="Calibri" pitchFamily="34" charset="0"/>
              <a:cs typeface="Calibri" pitchFamily="34" charset="0"/>
            </a:endParaRPr>
          </a:p>
          <a:p>
            <a:pPr lvl="1">
              <a:lnSpc>
                <a:spcPct val="150000"/>
              </a:lnSpc>
              <a:defRPr/>
            </a:pPr>
            <a:endParaRPr lang="en-GB" sz="2200" dirty="0">
              <a:latin typeface="Calibri" pitchFamily="34" charset="0"/>
              <a:cs typeface="Calibri" pitchFamily="34" charset="0"/>
            </a:endParaRPr>
          </a:p>
          <a:p>
            <a:pPr lvl="1">
              <a:lnSpc>
                <a:spcPct val="150000"/>
              </a:lnSpc>
              <a:defRPr/>
            </a:pPr>
            <a:endParaRPr lang="en-GB" dirty="0" smtClean="0"/>
          </a:p>
        </p:txBody>
      </p:sp>
      <p:grpSp>
        <p:nvGrpSpPr>
          <p:cNvPr id="48132" name="Group 12"/>
          <p:cNvGrpSpPr>
            <a:grpSpLocks/>
          </p:cNvGrpSpPr>
          <p:nvPr/>
        </p:nvGrpSpPr>
        <p:grpSpPr bwMode="auto">
          <a:xfrm>
            <a:off x="179388" y="58738"/>
            <a:ext cx="8964612" cy="865187"/>
            <a:chOff x="113" y="37"/>
            <a:chExt cx="5647" cy="545"/>
          </a:xfrm>
        </p:grpSpPr>
        <p:sp>
          <p:nvSpPr>
            <p:cNvPr id="48133" name="Rectangle 8"/>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48134" name="Rectangle 7"/>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pic>
          <p:nvPicPr>
            <p:cNvPr id="48135" name="Picture 9" descr="DFID_280_SML_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10" descr="UK-AID-Standard-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36004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5576" y="1556792"/>
            <a:ext cx="8836024" cy="5112568"/>
          </a:xfrm>
        </p:spPr>
        <p:txBody>
          <a:bodyPr>
            <a:normAutofit fontScale="25000" lnSpcReduction="20000"/>
          </a:bodyPr>
          <a:lstStyle/>
          <a:p>
            <a:pPr lvl="0">
              <a:lnSpc>
                <a:spcPct val="120000"/>
              </a:lnSpc>
            </a:pPr>
            <a:r>
              <a:rPr lang="en-GB" sz="8600" dirty="0" smtClean="0"/>
              <a:t>The Spending Review, November 2015, set </a:t>
            </a:r>
            <a:r>
              <a:rPr lang="en-GB" sz="8600" dirty="0"/>
              <a:t>out that the UK ODA budget will grow over the four-year period from around £12 billion in 2015/16 to over £15 billion in </a:t>
            </a:r>
            <a:r>
              <a:rPr lang="en-GB" sz="8600" dirty="0" smtClean="0"/>
              <a:t>2019/20.</a:t>
            </a:r>
          </a:p>
          <a:p>
            <a:pPr marL="0" lvl="0" indent="0">
              <a:lnSpc>
                <a:spcPct val="120000"/>
              </a:lnSpc>
              <a:buNone/>
            </a:pPr>
            <a:endParaRPr lang="en-GB" sz="8600" dirty="0" smtClean="0"/>
          </a:p>
          <a:p>
            <a:pPr lvl="0">
              <a:lnSpc>
                <a:spcPct val="120000"/>
              </a:lnSpc>
            </a:pPr>
            <a:r>
              <a:rPr lang="en-GB" sz="8600" dirty="0" smtClean="0"/>
              <a:t>DFID </a:t>
            </a:r>
            <a:r>
              <a:rPr lang="en-GB" sz="8600" dirty="0"/>
              <a:t>will spend around 72% of the ODA between </a:t>
            </a:r>
            <a:r>
              <a:rPr lang="en-GB" sz="8600" dirty="0" smtClean="0"/>
              <a:t>15/16-19/20</a:t>
            </a:r>
          </a:p>
          <a:p>
            <a:pPr lvl="0">
              <a:lnSpc>
                <a:spcPct val="120000"/>
              </a:lnSpc>
            </a:pPr>
            <a:endParaRPr lang="en-GB" sz="8600" dirty="0" smtClean="0"/>
          </a:p>
          <a:p>
            <a:pPr lvl="0">
              <a:lnSpc>
                <a:spcPct val="120000"/>
              </a:lnSpc>
            </a:pPr>
            <a:r>
              <a:rPr lang="en-GB" sz="8600" dirty="0" smtClean="0"/>
              <a:t>Other </a:t>
            </a:r>
            <a:r>
              <a:rPr lang="en-GB" sz="8600" dirty="0"/>
              <a:t>government departments such as BIS, </a:t>
            </a:r>
            <a:r>
              <a:rPr lang="en-GB" sz="8600" dirty="0" err="1"/>
              <a:t>FCO</a:t>
            </a:r>
            <a:r>
              <a:rPr lang="en-GB" sz="8600" dirty="0"/>
              <a:t> and </a:t>
            </a:r>
            <a:r>
              <a:rPr lang="en-GB" sz="8600" dirty="0" err="1"/>
              <a:t>DoH</a:t>
            </a:r>
            <a:r>
              <a:rPr lang="en-GB" sz="8600" dirty="0"/>
              <a:t> have been allocated 16% of ODA available over the 4 </a:t>
            </a:r>
            <a:r>
              <a:rPr lang="en-GB" sz="8600" dirty="0" smtClean="0"/>
              <a:t>years.  </a:t>
            </a:r>
          </a:p>
          <a:p>
            <a:pPr lvl="0">
              <a:lnSpc>
                <a:spcPct val="120000"/>
              </a:lnSpc>
            </a:pPr>
            <a:endParaRPr lang="en-GB" sz="8600" dirty="0" smtClean="0"/>
          </a:p>
          <a:p>
            <a:pPr lvl="0">
              <a:lnSpc>
                <a:spcPct val="120000"/>
              </a:lnSpc>
            </a:pPr>
            <a:r>
              <a:rPr lang="en-GB" sz="8600" dirty="0" smtClean="0"/>
              <a:t>Balance is allocated to joint cross-government funds</a:t>
            </a:r>
            <a:endParaRPr lang="en-GB" sz="8600" dirty="0"/>
          </a:p>
          <a:p>
            <a:pPr lvl="0"/>
            <a:endParaRPr lang="en-GB" sz="7000" dirty="0"/>
          </a:p>
          <a:p>
            <a:pPr marL="0" indent="0">
              <a:buFontTx/>
              <a:buNone/>
              <a:defRPr/>
            </a:pPr>
            <a:r>
              <a:rPr lang="en-GB" sz="7000" dirty="0">
                <a:ea typeface="Verdana" panose="020B0604030504040204" pitchFamily="34" charset="0"/>
                <a:cs typeface="Verdana" panose="020B0604030504040204" pitchFamily="34" charset="0"/>
              </a:rPr>
              <a:t> </a:t>
            </a:r>
          </a:p>
          <a:p>
            <a:pPr>
              <a:defRPr/>
            </a:pPr>
            <a:endParaRPr lang="en-GB" dirty="0"/>
          </a:p>
        </p:txBody>
      </p:sp>
      <p:grpSp>
        <p:nvGrpSpPr>
          <p:cNvPr id="4" name="Group 12"/>
          <p:cNvGrpSpPr>
            <a:grpSpLocks/>
          </p:cNvGrpSpPr>
          <p:nvPr/>
        </p:nvGrpSpPr>
        <p:grpSpPr bwMode="auto">
          <a:xfrm>
            <a:off x="179388" y="58738"/>
            <a:ext cx="8964612" cy="865187"/>
            <a:chOff x="113" y="37"/>
            <a:chExt cx="5647" cy="545"/>
          </a:xfrm>
        </p:grpSpPr>
        <p:sp>
          <p:nvSpPr>
            <p:cNvPr id="5" name="Rectangle 8"/>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6" name="Rectangle 7"/>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pic>
          <p:nvPicPr>
            <p:cNvPr id="7" name="Picture 9" descr="DFID_280_SML_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UK-AID-Standard-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02" name="Title 1"/>
          <p:cNvSpPr>
            <a:spLocks noGrp="1"/>
          </p:cNvSpPr>
          <p:nvPr>
            <p:ph type="title"/>
          </p:nvPr>
        </p:nvSpPr>
        <p:spPr/>
        <p:txBody>
          <a:bodyPr>
            <a:normAutofit/>
          </a:bodyPr>
          <a:lstStyle/>
          <a:p>
            <a:r>
              <a:rPr lang="en-GB" altLang="en-US" b="1" dirty="0" smtClean="0"/>
              <a:t>Spending Review</a:t>
            </a:r>
          </a:p>
        </p:txBody>
      </p:sp>
    </p:spTree>
    <p:extLst>
      <p:ext uri="{BB962C8B-B14F-4D97-AF65-F5344CB8AC3E}">
        <p14:creationId xmlns:p14="http://schemas.microsoft.com/office/powerpoint/2010/main" val="1734052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388" y="1457400"/>
            <a:ext cx="8496300" cy="5400600"/>
          </a:xfrm>
        </p:spPr>
        <p:txBody>
          <a:bodyPr>
            <a:noAutofit/>
          </a:bodyPr>
          <a:lstStyle/>
          <a:p>
            <a:r>
              <a:rPr lang="en-GB" sz="2400" b="1" dirty="0" smtClean="0"/>
              <a:t>Health </a:t>
            </a:r>
            <a:r>
              <a:rPr lang="en-GB" sz="2400" dirty="0"/>
              <a:t>– ensured that 5.1 million births took place safely with the help of nurses, midwives or doctors </a:t>
            </a:r>
            <a:endParaRPr lang="en-GB" sz="2400" i="1" dirty="0" smtClean="0"/>
          </a:p>
          <a:p>
            <a:r>
              <a:rPr lang="en-GB" sz="2400" b="1" dirty="0" smtClean="0"/>
              <a:t>Water</a:t>
            </a:r>
            <a:r>
              <a:rPr lang="en-GB" sz="2400" b="1" dirty="0"/>
              <a:t>, sanitation and hygiene </a:t>
            </a:r>
            <a:r>
              <a:rPr lang="en-GB" sz="2400" dirty="0"/>
              <a:t>– supported 62.9 million people, of whom 22.2 million were women, to access clean water, better sanitation or improved hygiene conditions through DFID’s WASH programmes </a:t>
            </a:r>
            <a:endParaRPr lang="en-GB" sz="2400" dirty="0" smtClean="0"/>
          </a:p>
          <a:p>
            <a:r>
              <a:rPr lang="en-GB" sz="2400" b="1" dirty="0" smtClean="0"/>
              <a:t>Humanitarian </a:t>
            </a:r>
            <a:r>
              <a:rPr lang="en-GB" sz="2400" b="1" dirty="0"/>
              <a:t>assistance </a:t>
            </a:r>
            <a:r>
              <a:rPr lang="en-GB" sz="2400" dirty="0"/>
              <a:t>– reached over 13 million people with emergency food assistance, including 5.5 million women or girls, through DFID support</a:t>
            </a:r>
          </a:p>
          <a:p>
            <a:r>
              <a:rPr lang="en-GB" sz="2400" b="1" dirty="0"/>
              <a:t>Governance and security </a:t>
            </a:r>
            <a:r>
              <a:rPr lang="en-GB" sz="2400" dirty="0"/>
              <a:t>– supported freer and fairer elections in 13 countries in which 162.1 million people voted </a:t>
            </a:r>
            <a:endParaRPr lang="en-GB" sz="2400" dirty="0" smtClean="0"/>
          </a:p>
          <a:p>
            <a:r>
              <a:rPr lang="en-GB" sz="2400" b="1" dirty="0" smtClean="0"/>
              <a:t>Climate </a:t>
            </a:r>
            <a:r>
              <a:rPr lang="en-GB" sz="2400" b="1" dirty="0"/>
              <a:t>change </a:t>
            </a:r>
            <a:r>
              <a:rPr lang="en-GB" sz="2400" dirty="0"/>
              <a:t>– supported 14.6 million people to cope with the effects of climate change</a:t>
            </a:r>
          </a:p>
        </p:txBody>
      </p:sp>
      <p:grpSp>
        <p:nvGrpSpPr>
          <p:cNvPr id="4" name="Group 12"/>
          <p:cNvGrpSpPr>
            <a:grpSpLocks/>
          </p:cNvGrpSpPr>
          <p:nvPr/>
        </p:nvGrpSpPr>
        <p:grpSpPr bwMode="auto">
          <a:xfrm>
            <a:off x="179388" y="58738"/>
            <a:ext cx="8964612" cy="865187"/>
            <a:chOff x="113" y="37"/>
            <a:chExt cx="5647" cy="545"/>
          </a:xfrm>
        </p:grpSpPr>
        <p:sp>
          <p:nvSpPr>
            <p:cNvPr id="5" name="Rectangle 8"/>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6" name="Rectangle 7"/>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pic>
          <p:nvPicPr>
            <p:cNvPr id="7" name="Picture 9" descr="DFID_280_SML_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UK-AID-Standard-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02" name="Title 1"/>
          <p:cNvSpPr>
            <a:spLocks noGrp="1"/>
          </p:cNvSpPr>
          <p:nvPr>
            <p:ph type="title"/>
          </p:nvPr>
        </p:nvSpPr>
        <p:spPr>
          <a:xfrm>
            <a:off x="391318" y="468420"/>
            <a:ext cx="8229600" cy="1143000"/>
          </a:xfrm>
        </p:spPr>
        <p:txBody>
          <a:bodyPr>
            <a:normAutofit/>
          </a:bodyPr>
          <a:lstStyle/>
          <a:p>
            <a:r>
              <a:rPr lang="en-GB" altLang="en-US" b="1" dirty="0" smtClean="0"/>
              <a:t>Results - four years to March 15</a:t>
            </a:r>
          </a:p>
        </p:txBody>
      </p:sp>
    </p:spTree>
    <p:extLst>
      <p:ext uri="{BB962C8B-B14F-4D97-AF65-F5344CB8AC3E}">
        <p14:creationId xmlns:p14="http://schemas.microsoft.com/office/powerpoint/2010/main" val="981127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1058458"/>
            <a:ext cx="9144000" cy="5250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3382" y="2348880"/>
            <a:ext cx="7957319" cy="1477328"/>
          </a:xfrm>
          <a:prstGeom prst="rect">
            <a:avLst/>
          </a:prstGeom>
          <a:noFill/>
        </p:spPr>
        <p:txBody>
          <a:bodyPr wrap="square" rtlCol="0">
            <a:spAutoFit/>
          </a:bodyPr>
          <a:lstStyle/>
          <a:p>
            <a:pPr lvl="0"/>
            <a:r>
              <a:rPr lang="en-GB" sz="3600" dirty="0"/>
              <a:t>75% of our humanitarian assistance goes to conflict-affected areas</a:t>
            </a:r>
          </a:p>
          <a:p>
            <a:endParaRPr lang="en-GB" dirty="0">
              <a:solidFill>
                <a:srgbClr val="000000"/>
              </a:solidFill>
              <a:latin typeface="Calibri" pitchFamily="34" charset="0"/>
              <a:cs typeface="Calibri" pitchFamily="34" charset="0"/>
            </a:endParaRPr>
          </a:p>
        </p:txBody>
      </p:sp>
      <p:grpSp>
        <p:nvGrpSpPr>
          <p:cNvPr id="6" name="Group 12"/>
          <p:cNvGrpSpPr>
            <a:grpSpLocks/>
          </p:cNvGrpSpPr>
          <p:nvPr/>
        </p:nvGrpSpPr>
        <p:grpSpPr bwMode="auto">
          <a:xfrm>
            <a:off x="179388" y="58738"/>
            <a:ext cx="8964612" cy="865187"/>
            <a:chOff x="113" y="37"/>
            <a:chExt cx="5647" cy="545"/>
          </a:xfrm>
        </p:grpSpPr>
        <p:sp>
          <p:nvSpPr>
            <p:cNvPr id="7" name="Rectangle 8"/>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8" name="Rectangle 7"/>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9" name="Picture 9" descr="DFID_280_SML_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UK-AID-Standard-RG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79522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7170" name="Picture 2" descr="C:\Users\Julie-McIvor\AppData\Local\Microsoft\Windows\Temporary Internet Files\Content.Outlook\6UIIZNGB\8816843284_3b00e8b0e9_k (2).jpg"/>
          <p:cNvPicPr>
            <a:picLocks noChangeAspect="1" noChangeArrowheads="1"/>
          </p:cNvPicPr>
          <p:nvPr/>
        </p:nvPicPr>
        <p:blipFill rotWithShape="1">
          <a:blip r:embed="rId3" cstate="email">
            <a:lum bright="70000" contrast="-70000"/>
            <a:extLst>
              <a:ext uri="{28A0092B-C50C-407E-A947-70E740481C1C}">
                <a14:useLocalDpi xmlns:a14="http://schemas.microsoft.com/office/drawing/2010/main"/>
              </a:ext>
            </a:extLst>
          </a:blip>
          <a:srcRect t="708" b="-1"/>
          <a:stretch/>
        </p:blipFill>
        <p:spPr bwMode="auto">
          <a:xfrm>
            <a:off x="0" y="1019175"/>
            <a:ext cx="9144000" cy="52427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44591" y="1268760"/>
            <a:ext cx="7702275" cy="3939540"/>
          </a:xfrm>
          <a:prstGeom prst="rect">
            <a:avLst/>
          </a:prstGeom>
          <a:noFill/>
        </p:spPr>
        <p:txBody>
          <a:bodyPr wrap="square" rtlCol="0">
            <a:spAutoFit/>
          </a:bodyPr>
          <a:lstStyle/>
          <a:p>
            <a:pPr algn="just"/>
            <a:endParaRPr lang="en-GB" dirty="0" smtClean="0">
              <a:solidFill>
                <a:srgbClr val="000000"/>
              </a:solidFill>
              <a:latin typeface="Calibri" pitchFamily="34" charset="0"/>
              <a:cs typeface="Calibri" pitchFamily="34" charset="0"/>
            </a:endParaRPr>
          </a:p>
          <a:p>
            <a:pPr marL="285750" indent="-285750" algn="just">
              <a:buFontTx/>
              <a:buChar char="-"/>
            </a:pPr>
            <a:endParaRPr lang="en-GB" dirty="0" smtClean="0">
              <a:solidFill>
                <a:srgbClr val="000000"/>
              </a:solidFill>
              <a:latin typeface="Calibri" pitchFamily="34" charset="0"/>
              <a:cs typeface="Calibri" pitchFamily="34" charset="0"/>
            </a:endParaRPr>
          </a:p>
          <a:p>
            <a:pPr marL="285750" indent="-285750" algn="just">
              <a:buFontTx/>
              <a:buChar char="-"/>
            </a:pPr>
            <a:endParaRPr lang="en-GB" dirty="0" smtClean="0">
              <a:solidFill>
                <a:srgbClr val="000000"/>
              </a:solidFill>
              <a:latin typeface="Calibri" pitchFamily="34" charset="0"/>
              <a:cs typeface="Calibri" pitchFamily="34" charset="0"/>
            </a:endParaRPr>
          </a:p>
          <a:p>
            <a:pPr algn="just"/>
            <a:r>
              <a:rPr lang="en-GB" sz="3200" dirty="0" smtClean="0">
                <a:solidFill>
                  <a:srgbClr val="000000"/>
                </a:solidFill>
                <a:latin typeface="Calibri" pitchFamily="34" charset="0"/>
                <a:cs typeface="Calibri" pitchFamily="34" charset="0"/>
              </a:rPr>
              <a:t>Each </a:t>
            </a:r>
            <a:r>
              <a:rPr lang="en-GB" sz="3200" dirty="0">
                <a:solidFill>
                  <a:srgbClr val="000000"/>
                </a:solidFill>
                <a:latin typeface="Calibri" pitchFamily="34" charset="0"/>
                <a:cs typeface="Calibri" pitchFamily="34" charset="0"/>
              </a:rPr>
              <a:t>year, more than one third of a million women and girls die in pregnancy or childbirth. </a:t>
            </a:r>
            <a:r>
              <a:rPr lang="en-GB" sz="3200" dirty="0" smtClean="0">
                <a:solidFill>
                  <a:srgbClr val="000000"/>
                </a:solidFill>
                <a:latin typeface="Calibri" pitchFamily="34" charset="0"/>
                <a:cs typeface="Calibri" pitchFamily="34" charset="0"/>
              </a:rPr>
              <a:t>Some </a:t>
            </a:r>
            <a:r>
              <a:rPr lang="en-GB" sz="3200" dirty="0">
                <a:solidFill>
                  <a:srgbClr val="000000"/>
                </a:solidFill>
                <a:latin typeface="Calibri" pitchFamily="34" charset="0"/>
                <a:cs typeface="Calibri" pitchFamily="34" charset="0"/>
              </a:rPr>
              <a:t>60 million women give birth not in a health facility. </a:t>
            </a:r>
            <a:r>
              <a:rPr lang="en-GB" sz="3200" dirty="0" smtClean="0">
                <a:solidFill>
                  <a:srgbClr val="000000"/>
                </a:solidFill>
                <a:latin typeface="Calibri" pitchFamily="34" charset="0"/>
                <a:cs typeface="Calibri" pitchFamily="34" charset="0"/>
              </a:rPr>
              <a:t>50 </a:t>
            </a:r>
            <a:r>
              <a:rPr lang="en-GB" sz="3200" dirty="0">
                <a:solidFill>
                  <a:srgbClr val="000000"/>
                </a:solidFill>
                <a:latin typeface="Calibri" pitchFamily="34" charset="0"/>
                <a:cs typeface="Calibri" pitchFamily="34" charset="0"/>
              </a:rPr>
              <a:t>million of them give birth without skilled care.</a:t>
            </a:r>
          </a:p>
          <a:p>
            <a:pPr algn="just"/>
            <a:endParaRPr lang="en-GB" dirty="0" smtClean="0">
              <a:solidFill>
                <a:srgbClr val="000000"/>
              </a:solidFill>
              <a:latin typeface="Calibri" pitchFamily="34" charset="0"/>
              <a:cs typeface="Calibri" pitchFamily="34" charset="0"/>
            </a:endParaRPr>
          </a:p>
          <a:p>
            <a:pPr algn="just"/>
            <a:endParaRPr lang="en-GB" dirty="0">
              <a:solidFill>
                <a:srgbClr val="000000"/>
              </a:solidFill>
              <a:latin typeface="Calibri" pitchFamily="34" charset="0"/>
              <a:cs typeface="Calibri" pitchFamily="34" charset="0"/>
            </a:endParaRPr>
          </a:p>
        </p:txBody>
      </p:sp>
      <p:grpSp>
        <p:nvGrpSpPr>
          <p:cNvPr id="6" name="Group 12"/>
          <p:cNvGrpSpPr>
            <a:grpSpLocks/>
          </p:cNvGrpSpPr>
          <p:nvPr/>
        </p:nvGrpSpPr>
        <p:grpSpPr bwMode="auto">
          <a:xfrm>
            <a:off x="179388" y="58738"/>
            <a:ext cx="8964612" cy="865187"/>
            <a:chOff x="113" y="37"/>
            <a:chExt cx="5647" cy="545"/>
          </a:xfrm>
        </p:grpSpPr>
        <p:sp>
          <p:nvSpPr>
            <p:cNvPr id="7" name="Rectangle 8"/>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8" name="Rectangle 7"/>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9" name="Picture 9" descr="DFID_280_SML_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UK-AID-Standard-RG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61615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ulie-McIvor\AppData\Local\Microsoft\Windows\Temporary Internet Files\Content.Outlook\6UIIZNGB\8424375496_3d90e6a7c0_h.jpg"/>
          <p:cNvPicPr>
            <a:picLocks noChangeAspect="1" noChangeArrowheads="1"/>
          </p:cNvPicPr>
          <p:nvPr/>
        </p:nvPicPr>
        <p:blipFill rotWithShape="1">
          <a:blip r:embed="rId3" cstate="email">
            <a:lum bright="70000" contrast="-70000"/>
            <a:extLst>
              <a:ext uri="{28A0092B-C50C-407E-A947-70E740481C1C}">
                <a14:useLocalDpi xmlns:a14="http://schemas.microsoft.com/office/drawing/2010/main"/>
              </a:ext>
            </a:extLst>
          </a:blip>
          <a:srcRect t="900"/>
          <a:stretch/>
        </p:blipFill>
        <p:spPr bwMode="auto">
          <a:xfrm>
            <a:off x="0" y="1028700"/>
            <a:ext cx="9143999" cy="52806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36649" y="2516882"/>
            <a:ext cx="7870702" cy="1152128"/>
          </a:xfrm>
        </p:spPr>
        <p:txBody>
          <a:bodyPr>
            <a:normAutofit lnSpcReduction="10000"/>
          </a:bodyPr>
          <a:lstStyle/>
          <a:p>
            <a:pPr marL="0" indent="0" algn="ctr">
              <a:buNone/>
            </a:pPr>
            <a:r>
              <a:rPr lang="en-GB" sz="3600" dirty="0">
                <a:latin typeface="Calibri" pitchFamily="34" charset="0"/>
                <a:cs typeface="Calibri" pitchFamily="34" charset="0"/>
              </a:rPr>
              <a:t>101 million children do not have access to education, 78 million of these are girls</a:t>
            </a:r>
          </a:p>
          <a:p>
            <a:endParaRPr lang="en-GB" dirty="0"/>
          </a:p>
        </p:txBody>
      </p:sp>
      <p:grpSp>
        <p:nvGrpSpPr>
          <p:cNvPr id="4" name="Group 12"/>
          <p:cNvGrpSpPr>
            <a:grpSpLocks/>
          </p:cNvGrpSpPr>
          <p:nvPr/>
        </p:nvGrpSpPr>
        <p:grpSpPr bwMode="auto">
          <a:xfrm>
            <a:off x="179388" y="58738"/>
            <a:ext cx="8964612" cy="865187"/>
            <a:chOff x="113" y="37"/>
            <a:chExt cx="5647" cy="545"/>
          </a:xfrm>
        </p:grpSpPr>
        <p:sp>
          <p:nvSpPr>
            <p:cNvPr id="5" name="Rectangle 8"/>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 name="Rectangle 7"/>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7" name="Picture 9" descr="DFID_280_SML_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UK-AID-Standard-RG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12376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ulie-McIvor\AppData\Local\Microsoft\Windows\Temporary Internet Files\Content.Outlook\6UIIZNGB\8053185253_0f4ef5220f_h.jpg"/>
          <p:cNvPicPr>
            <a:picLocks noChangeAspect="1" noChangeArrowheads="1"/>
          </p:cNvPicPr>
          <p:nvPr/>
        </p:nvPicPr>
        <p:blipFill rotWithShape="1">
          <a:blip r:embed="rId3" cstate="email">
            <a:lum bright="70000" contrast="-70000"/>
            <a:extLst>
              <a:ext uri="{28A0092B-C50C-407E-A947-70E740481C1C}">
                <a14:useLocalDpi xmlns:a14="http://schemas.microsoft.com/office/drawing/2010/main"/>
              </a:ext>
            </a:extLst>
          </a:blip>
          <a:srcRect/>
          <a:stretch/>
        </p:blipFill>
        <p:spPr bwMode="auto">
          <a:xfrm>
            <a:off x="0" y="1079500"/>
            <a:ext cx="9144000" cy="515504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79883" y="2807072"/>
            <a:ext cx="8456613" cy="1270000"/>
          </a:xfrm>
        </p:spPr>
        <p:txBody>
          <a:bodyPr/>
          <a:lstStyle/>
          <a:p>
            <a:pPr marL="0" indent="0">
              <a:buNone/>
            </a:pPr>
            <a:r>
              <a:rPr lang="en-GB" sz="3600" dirty="0">
                <a:latin typeface="Calibri" pitchFamily="34" charset="0"/>
                <a:cs typeface="Calibri" pitchFamily="34" charset="0"/>
              </a:rPr>
              <a:t>33 million people worldwide still live with HIV and do not have access to medication</a:t>
            </a:r>
          </a:p>
          <a:p>
            <a:endParaRPr lang="en-GB" sz="3600" dirty="0"/>
          </a:p>
        </p:txBody>
      </p:sp>
      <p:grpSp>
        <p:nvGrpSpPr>
          <p:cNvPr id="4" name="Group 12"/>
          <p:cNvGrpSpPr>
            <a:grpSpLocks/>
          </p:cNvGrpSpPr>
          <p:nvPr/>
        </p:nvGrpSpPr>
        <p:grpSpPr bwMode="auto">
          <a:xfrm>
            <a:off x="179388" y="58738"/>
            <a:ext cx="8964612" cy="865187"/>
            <a:chOff x="113" y="37"/>
            <a:chExt cx="5647" cy="545"/>
          </a:xfrm>
        </p:grpSpPr>
        <p:sp>
          <p:nvSpPr>
            <p:cNvPr id="5" name="Rectangle 8"/>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 name="Rectangle 7"/>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7" name="Picture 9" descr="DFID_280_SML_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UK-AID-Standard-RG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28436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13" y="260648"/>
            <a:ext cx="8712968" cy="6264696"/>
          </a:xfrm>
        </p:spPr>
        <p:txBody>
          <a:bodyPr>
            <a:noAutofit/>
          </a:bodyPr>
          <a:lstStyle/>
          <a:p>
            <a:pPr marL="0" indent="0" algn="ctr">
              <a:buNone/>
            </a:pPr>
            <a:r>
              <a:rPr lang="en-GB" sz="4000" b="1" dirty="0" smtClean="0">
                <a:latin typeface="+mj-lt"/>
              </a:rPr>
              <a:t>Presentation to: </a:t>
            </a:r>
            <a:r>
              <a:rPr lang="en-GB" sz="4000" dirty="0" smtClean="0">
                <a:latin typeface="+mj-lt"/>
              </a:rPr>
              <a:t/>
            </a:r>
            <a:br>
              <a:rPr lang="en-GB" sz="4000" dirty="0" smtClean="0">
                <a:latin typeface="+mj-lt"/>
              </a:rPr>
            </a:br>
            <a:r>
              <a:rPr lang="en-GB" sz="4000" dirty="0" smtClean="0">
                <a:latin typeface="+mj-lt"/>
              </a:rPr>
              <a:t>World </a:t>
            </a:r>
            <a:r>
              <a:rPr lang="en-GB" sz="4000" dirty="0">
                <a:latin typeface="+mj-lt"/>
              </a:rPr>
              <a:t>Church </a:t>
            </a:r>
            <a:r>
              <a:rPr lang="en-GB" sz="4000" dirty="0" smtClean="0">
                <a:latin typeface="+mj-lt"/>
              </a:rPr>
              <a:t>Committee, </a:t>
            </a:r>
            <a:r>
              <a:rPr lang="en-GB" sz="4000" dirty="0">
                <a:latin typeface="+mj-lt"/>
              </a:rPr>
              <a:t>Hamilton </a:t>
            </a:r>
            <a:r>
              <a:rPr lang="en-GB" sz="4000" dirty="0" smtClean="0">
                <a:latin typeface="+mj-lt"/>
              </a:rPr>
              <a:t>Presbytery</a:t>
            </a:r>
          </a:p>
          <a:p>
            <a:pPr marL="0" indent="0" algn="ctr">
              <a:buNone/>
            </a:pPr>
            <a:r>
              <a:rPr lang="en-GB" sz="4000" b="1" dirty="0" smtClean="0">
                <a:latin typeface="+mj-lt"/>
              </a:rPr>
              <a:t>Presented by:</a:t>
            </a:r>
            <a:endParaRPr lang="en-GB" sz="4000" b="1" dirty="0">
              <a:latin typeface="+mj-lt"/>
            </a:endParaRPr>
          </a:p>
          <a:p>
            <a:r>
              <a:rPr lang="en-GB" sz="3600" dirty="0" smtClean="0">
                <a:latin typeface="+mj-lt"/>
              </a:rPr>
              <a:t>Les Campbell – Director for Value for Money</a:t>
            </a:r>
          </a:p>
          <a:p>
            <a:r>
              <a:rPr lang="en-GB" sz="3600" dirty="0" smtClean="0">
                <a:latin typeface="+mj-lt"/>
              </a:rPr>
              <a:t>Bash Hussain – Conflict, Humanitarian and Security Department</a:t>
            </a:r>
          </a:p>
          <a:p>
            <a:pPr marL="0" indent="0" algn="ctr">
              <a:buNone/>
            </a:pPr>
            <a:endParaRPr lang="en-GB" sz="3600" dirty="0" smtClean="0">
              <a:latin typeface="+mj-lt"/>
            </a:endParaRPr>
          </a:p>
          <a:p>
            <a:pPr marL="0" indent="0" algn="ctr">
              <a:buNone/>
            </a:pPr>
            <a:r>
              <a:rPr lang="en-GB" sz="3600" dirty="0" smtClean="0">
                <a:latin typeface="+mj-lt"/>
              </a:rPr>
              <a:t>19</a:t>
            </a:r>
            <a:r>
              <a:rPr lang="en-GB" sz="3600" baseline="30000" dirty="0" smtClean="0">
                <a:latin typeface="+mj-lt"/>
              </a:rPr>
              <a:t>th</a:t>
            </a:r>
            <a:r>
              <a:rPr lang="en-GB" sz="3600" dirty="0" smtClean="0">
                <a:latin typeface="+mj-lt"/>
              </a:rPr>
              <a:t> April 2016</a:t>
            </a:r>
            <a:endParaRPr lang="en-GB" sz="3600" dirty="0">
              <a:latin typeface="+mj-lt"/>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3" y="116632"/>
            <a:ext cx="89677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677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sharpenSoften amount="74000"/>
                    </a14:imgEffect>
                    <a14:imgEffect>
                      <a14:colorTemperature colorTemp="6600"/>
                    </a14:imgEffect>
                    <a14:imgEffect>
                      <a14:saturation sat="191000"/>
                    </a14:imgEffect>
                  </a14:imgLayer>
                </a14:imgProps>
              </a:ext>
              <a:ext uri="{28A0092B-C50C-407E-A947-70E740481C1C}">
                <a14:useLocalDpi xmlns:a14="http://schemas.microsoft.com/office/drawing/2010/main" val="0"/>
              </a:ext>
            </a:extLst>
          </a:blip>
          <a:srcRect t="906"/>
          <a:stretch/>
        </p:blipFill>
        <p:spPr>
          <a:xfrm>
            <a:off x="35496" y="1028700"/>
            <a:ext cx="9108504" cy="5247990"/>
          </a:xfrm>
          <a:prstGeom prst="rect">
            <a:avLst/>
          </a:prstGeom>
        </p:spPr>
      </p:pic>
      <p:sp>
        <p:nvSpPr>
          <p:cNvPr id="3" name="Content Placeholder 2"/>
          <p:cNvSpPr>
            <a:spLocks noGrp="1"/>
          </p:cNvSpPr>
          <p:nvPr>
            <p:ph idx="1"/>
          </p:nvPr>
        </p:nvSpPr>
        <p:spPr>
          <a:xfrm>
            <a:off x="1115616" y="1774509"/>
            <a:ext cx="7416824" cy="3708400"/>
          </a:xfrm>
        </p:spPr>
        <p:txBody>
          <a:bodyPr/>
          <a:lstStyle/>
          <a:p>
            <a:pPr marL="285750" indent="-285750">
              <a:buFontTx/>
              <a:buChar char="-"/>
            </a:pPr>
            <a:endParaRPr lang="en-GB" dirty="0">
              <a:latin typeface="Calibri" pitchFamily="34" charset="0"/>
              <a:cs typeface="Calibri" pitchFamily="34" charset="0"/>
            </a:endParaRPr>
          </a:p>
          <a:p>
            <a:pPr marL="0" indent="0">
              <a:buNone/>
            </a:pPr>
            <a:r>
              <a:rPr lang="en-GB" sz="3600" dirty="0">
                <a:latin typeface="Calibri" pitchFamily="34" charset="0"/>
                <a:cs typeface="Calibri" pitchFamily="34" charset="0"/>
              </a:rPr>
              <a:t>Malaria is the ninth most </a:t>
            </a:r>
            <a:r>
              <a:rPr lang="en-GB" sz="3600" dirty="0" smtClean="0">
                <a:latin typeface="Calibri" pitchFamily="34" charset="0"/>
                <a:cs typeface="Calibri" pitchFamily="34" charset="0"/>
              </a:rPr>
              <a:t>common cause of </a:t>
            </a:r>
            <a:r>
              <a:rPr lang="en-GB" sz="3600" dirty="0">
                <a:latin typeface="Calibri" pitchFamily="34" charset="0"/>
                <a:cs typeface="Calibri" pitchFamily="34" charset="0"/>
              </a:rPr>
              <a:t>death and disability globally and the fifth largest cause of death from infectious diseases</a:t>
            </a:r>
            <a:r>
              <a:rPr lang="en-GB" dirty="0">
                <a:latin typeface="Calibri" pitchFamily="34" charset="0"/>
                <a:cs typeface="Calibri" pitchFamily="34" charset="0"/>
              </a:rPr>
              <a:t>.</a:t>
            </a:r>
          </a:p>
          <a:p>
            <a:endParaRPr lang="en-GB" dirty="0">
              <a:latin typeface="Calibri" pitchFamily="34" charset="0"/>
              <a:cs typeface="Calibri" pitchFamily="34" charset="0"/>
            </a:endParaRPr>
          </a:p>
        </p:txBody>
      </p:sp>
      <p:grpSp>
        <p:nvGrpSpPr>
          <p:cNvPr id="4" name="Group 12"/>
          <p:cNvGrpSpPr>
            <a:grpSpLocks/>
          </p:cNvGrpSpPr>
          <p:nvPr/>
        </p:nvGrpSpPr>
        <p:grpSpPr bwMode="auto">
          <a:xfrm>
            <a:off x="179388" y="58738"/>
            <a:ext cx="8964612" cy="865187"/>
            <a:chOff x="113" y="37"/>
            <a:chExt cx="5647" cy="545"/>
          </a:xfrm>
        </p:grpSpPr>
        <p:sp>
          <p:nvSpPr>
            <p:cNvPr id="5" name="Rectangle 8"/>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 name="Rectangle 7"/>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7" name="Picture 9" descr="DFID_280_SML_A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UK-AID-Standard-RG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23575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a:off x="0" y="1693068"/>
            <a:ext cx="9142512" cy="4472235"/>
          </a:xfrm>
        </p:spPr>
        <p:txBody>
          <a:bodyPr>
            <a:normAutofit/>
          </a:bodyPr>
          <a:lstStyle/>
          <a:p>
            <a:pPr marL="182563" indent="0" eaLnBrk="1" hangingPunct="1">
              <a:spcBef>
                <a:spcPts val="0"/>
              </a:spcBef>
              <a:buNone/>
            </a:pPr>
            <a:endParaRPr lang="en-GB" sz="2000" dirty="0" smtClean="0">
              <a:solidFill>
                <a:srgbClr val="000066"/>
              </a:solidFill>
            </a:endParaRPr>
          </a:p>
          <a:p>
            <a:pPr marL="534988" indent="-352425">
              <a:spcBef>
                <a:spcPts val="0"/>
              </a:spcBef>
              <a:buFont typeface="Arial" panose="020B0604020202020204" pitchFamily="34" charset="0"/>
              <a:buChar char="•"/>
            </a:pPr>
            <a:r>
              <a:rPr lang="en-GB" sz="2600" dirty="0" smtClean="0"/>
              <a:t>War = </a:t>
            </a:r>
            <a:r>
              <a:rPr lang="en-GB" sz="2600" b="1" dirty="0" smtClean="0"/>
              <a:t>development in reverse </a:t>
            </a:r>
          </a:p>
          <a:p>
            <a:pPr marL="534988" indent="-352425">
              <a:spcBef>
                <a:spcPts val="0"/>
              </a:spcBef>
              <a:buFont typeface="Arial" panose="020B0604020202020204" pitchFamily="34" charset="0"/>
              <a:buChar char="•"/>
            </a:pPr>
            <a:endParaRPr lang="en-GB" sz="2600" b="1" dirty="0"/>
          </a:p>
          <a:p>
            <a:pPr marL="534988" indent="-352425">
              <a:spcBef>
                <a:spcPts val="0"/>
              </a:spcBef>
              <a:buFont typeface="Arial" panose="020B0604020202020204" pitchFamily="34" charset="0"/>
              <a:buChar char="•"/>
            </a:pPr>
            <a:r>
              <a:rPr lang="en-GB" sz="2600" dirty="0" smtClean="0"/>
              <a:t>Fragile countries account for </a:t>
            </a:r>
            <a:r>
              <a:rPr lang="en-GB" sz="2600" b="1" dirty="0" smtClean="0"/>
              <a:t>1/3 of those in extreme poverty</a:t>
            </a:r>
          </a:p>
          <a:p>
            <a:pPr marL="182563" indent="0">
              <a:spcBef>
                <a:spcPts val="0"/>
              </a:spcBef>
              <a:buNone/>
            </a:pPr>
            <a:endParaRPr lang="en-GB" sz="2600" b="1" dirty="0" smtClean="0"/>
          </a:p>
          <a:p>
            <a:pPr marL="534988" indent="-352425">
              <a:spcBef>
                <a:spcPts val="0"/>
              </a:spcBef>
              <a:buFont typeface="Arial" panose="020B0604020202020204" pitchFamily="34" charset="0"/>
              <a:buChar char="•"/>
            </a:pPr>
            <a:r>
              <a:rPr lang="en-GB" sz="2600" b="1" dirty="0" smtClean="0"/>
              <a:t>Over 60 million refugees </a:t>
            </a:r>
            <a:r>
              <a:rPr lang="en-GB" sz="2600" dirty="0" smtClean="0"/>
              <a:t>2015</a:t>
            </a:r>
          </a:p>
          <a:p>
            <a:pPr marL="182563" indent="0">
              <a:spcBef>
                <a:spcPts val="0"/>
              </a:spcBef>
              <a:buNone/>
            </a:pPr>
            <a:r>
              <a:rPr lang="en-GB" sz="2600" dirty="0"/>
              <a:t> </a:t>
            </a:r>
            <a:r>
              <a:rPr lang="en-GB" sz="2600" dirty="0" smtClean="0"/>
              <a:t>    </a:t>
            </a:r>
          </a:p>
          <a:p>
            <a:pPr marL="534988" indent="-352425">
              <a:spcBef>
                <a:spcPts val="0"/>
              </a:spcBef>
              <a:buFont typeface="Arial" panose="020B0604020202020204" pitchFamily="34" charset="0"/>
              <a:buChar char="•"/>
            </a:pPr>
            <a:r>
              <a:rPr lang="en-GB" sz="2600" b="1" dirty="0" smtClean="0"/>
              <a:t>Financial cost of crisis</a:t>
            </a:r>
            <a:r>
              <a:rPr lang="en-GB" sz="2600" dirty="0" smtClean="0"/>
              <a:t>: </a:t>
            </a:r>
          </a:p>
          <a:p>
            <a:pPr marL="182563" indent="0">
              <a:spcBef>
                <a:spcPts val="0"/>
              </a:spcBef>
              <a:buNone/>
            </a:pPr>
            <a:r>
              <a:rPr lang="en-GB" sz="2600" dirty="0"/>
              <a:t> </a:t>
            </a:r>
            <a:r>
              <a:rPr lang="en-GB" sz="2600" dirty="0" smtClean="0"/>
              <a:t>   £1 prevention vs. £4 response</a:t>
            </a:r>
          </a:p>
          <a:p>
            <a:pPr marL="534988" indent="-352425">
              <a:spcBef>
                <a:spcPts val="0"/>
              </a:spcBef>
              <a:buFont typeface="Arial" panose="020B0604020202020204" pitchFamily="34" charset="0"/>
              <a:buChar char="•"/>
            </a:pPr>
            <a:endParaRPr lang="en-GB" sz="2000" b="1" dirty="0" smtClean="0"/>
          </a:p>
        </p:txBody>
      </p:sp>
      <p:sp>
        <p:nvSpPr>
          <p:cNvPr id="2" name="TextBox 1"/>
          <p:cNvSpPr txBox="1"/>
          <p:nvPr/>
        </p:nvSpPr>
        <p:spPr>
          <a:xfrm>
            <a:off x="1907704" y="1039914"/>
            <a:ext cx="5256584" cy="769441"/>
          </a:xfrm>
          <a:prstGeom prst="rect">
            <a:avLst/>
          </a:prstGeom>
          <a:noFill/>
        </p:spPr>
        <p:txBody>
          <a:bodyPr wrap="square" rtlCol="0">
            <a:spAutoFit/>
          </a:bodyPr>
          <a:lstStyle/>
          <a:p>
            <a:r>
              <a:rPr lang="en-GB" sz="4400" b="1" dirty="0" smtClean="0">
                <a:latin typeface="+mj-lt"/>
              </a:rPr>
              <a:t>Conflict and stability</a:t>
            </a:r>
            <a:endParaRPr lang="en-GB" sz="4400" b="1" dirty="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3409604"/>
            <a:ext cx="3395464" cy="3187748"/>
          </a:xfrm>
          <a:prstGeom prst="rect">
            <a:avLst/>
          </a:prstGeom>
        </p:spPr>
      </p:pic>
      <p:grpSp>
        <p:nvGrpSpPr>
          <p:cNvPr id="6" name="Group 12"/>
          <p:cNvGrpSpPr>
            <a:grpSpLocks/>
          </p:cNvGrpSpPr>
          <p:nvPr/>
        </p:nvGrpSpPr>
        <p:grpSpPr bwMode="auto">
          <a:xfrm>
            <a:off x="104775" y="95250"/>
            <a:ext cx="8964612" cy="865187"/>
            <a:chOff x="113" y="37"/>
            <a:chExt cx="5647" cy="545"/>
          </a:xfrm>
        </p:grpSpPr>
        <p:sp>
          <p:nvSpPr>
            <p:cNvPr id="7" name="Rectangle 8"/>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8" name="Rectangle 7"/>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pic>
          <p:nvPicPr>
            <p:cNvPr id="9" name="Picture 9" descr="DFID_280_SML_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UK-AID-Standard-RG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198515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693" y="893763"/>
            <a:ext cx="8456613" cy="509588"/>
          </a:xfrm>
        </p:spPr>
        <p:txBody>
          <a:bodyPr>
            <a:noAutofit/>
          </a:bodyPr>
          <a:lstStyle/>
          <a:p>
            <a:pPr algn="ctr"/>
            <a:r>
              <a:rPr lang="en-GB" b="1" dirty="0" smtClean="0">
                <a:latin typeface="Calibri" pitchFamily="34" charset="0"/>
                <a:cs typeface="Calibri" pitchFamily="34" charset="0"/>
              </a:rPr>
              <a:t>Why does the UK give aid?</a:t>
            </a:r>
            <a:endParaRPr lang="en-GB" b="1" dirty="0">
              <a:latin typeface="Calibri" pitchFamily="34" charset="0"/>
              <a:cs typeface="Calibri" pitchFamily="34" charset="0"/>
            </a:endParaRPr>
          </a:p>
        </p:txBody>
      </p:sp>
      <p:sp>
        <p:nvSpPr>
          <p:cNvPr id="3" name="Content Placeholder 2"/>
          <p:cNvSpPr>
            <a:spLocks noGrp="1"/>
          </p:cNvSpPr>
          <p:nvPr>
            <p:ph idx="1"/>
          </p:nvPr>
        </p:nvSpPr>
        <p:spPr>
          <a:xfrm>
            <a:off x="372324" y="1844824"/>
            <a:ext cx="8620795" cy="4752528"/>
          </a:xfrm>
        </p:spPr>
        <p:txBody>
          <a:bodyPr>
            <a:normAutofit fontScale="70000" lnSpcReduction="20000"/>
          </a:bodyPr>
          <a:lstStyle/>
          <a:p>
            <a:pPr>
              <a:lnSpc>
                <a:spcPct val="150000"/>
              </a:lnSpc>
            </a:pPr>
            <a:r>
              <a:rPr lang="en-GB" sz="4500" dirty="0">
                <a:latin typeface="Calibri" pitchFamily="34" charset="0"/>
                <a:cs typeface="Calibri" pitchFamily="34" charset="0"/>
              </a:rPr>
              <a:t>UK as international player and </a:t>
            </a:r>
            <a:r>
              <a:rPr lang="en-GB" sz="4500" dirty="0" smtClean="0">
                <a:latin typeface="Calibri" pitchFamily="34" charset="0"/>
                <a:cs typeface="Calibri" pitchFamily="34" charset="0"/>
              </a:rPr>
              <a:t>leader</a:t>
            </a:r>
            <a:endParaRPr lang="en-GB" sz="4500" dirty="0">
              <a:latin typeface="Calibri" pitchFamily="34" charset="0"/>
              <a:cs typeface="Calibri" pitchFamily="34" charset="0"/>
            </a:endParaRPr>
          </a:p>
          <a:p>
            <a:pPr>
              <a:lnSpc>
                <a:spcPct val="150000"/>
              </a:lnSpc>
            </a:pPr>
            <a:r>
              <a:rPr lang="en-GB" sz="4500" dirty="0" smtClean="0">
                <a:latin typeface="Calibri" pitchFamily="34" charset="0"/>
                <a:cs typeface="Calibri" pitchFamily="34" charset="0"/>
              </a:rPr>
              <a:t>It is the right thing to do</a:t>
            </a:r>
          </a:p>
          <a:p>
            <a:pPr lvl="1">
              <a:lnSpc>
                <a:spcPct val="150000"/>
              </a:lnSpc>
            </a:pPr>
            <a:r>
              <a:rPr lang="en-GB" sz="3800" dirty="0" smtClean="0">
                <a:latin typeface="Calibri" pitchFamily="34" charset="0"/>
                <a:cs typeface="Calibri" pitchFamily="34" charset="0"/>
              </a:rPr>
              <a:t>Morally</a:t>
            </a:r>
          </a:p>
          <a:p>
            <a:pPr lvl="1">
              <a:lnSpc>
                <a:spcPct val="150000"/>
              </a:lnSpc>
            </a:pPr>
            <a:r>
              <a:rPr lang="en-GB" sz="3800" dirty="0" smtClean="0">
                <a:latin typeface="Calibri" pitchFamily="34" charset="0"/>
                <a:cs typeface="Calibri" pitchFamily="34" charset="0"/>
              </a:rPr>
              <a:t>Socially</a:t>
            </a:r>
          </a:p>
          <a:p>
            <a:pPr>
              <a:lnSpc>
                <a:spcPct val="150000"/>
              </a:lnSpc>
            </a:pPr>
            <a:r>
              <a:rPr lang="en-GB" sz="4500" dirty="0" smtClean="0">
                <a:latin typeface="Calibri" pitchFamily="34" charset="0"/>
                <a:cs typeface="Calibri" pitchFamily="34" charset="0"/>
              </a:rPr>
              <a:t>It is the smart thing to do</a:t>
            </a:r>
          </a:p>
          <a:p>
            <a:pPr lvl="1">
              <a:lnSpc>
                <a:spcPct val="150000"/>
              </a:lnSpc>
            </a:pPr>
            <a:r>
              <a:rPr lang="en-GB" sz="3800" dirty="0" smtClean="0">
                <a:latin typeface="Calibri" pitchFamily="34" charset="0"/>
                <a:cs typeface="Calibri" pitchFamily="34" charset="0"/>
              </a:rPr>
              <a:t>It is in our interest</a:t>
            </a:r>
          </a:p>
          <a:p>
            <a:pPr lvl="1">
              <a:lnSpc>
                <a:spcPct val="150000"/>
              </a:lnSpc>
            </a:pPr>
            <a:r>
              <a:rPr lang="en-GB" sz="3800" dirty="0" smtClean="0">
                <a:latin typeface="Calibri" pitchFamily="34" charset="0"/>
                <a:cs typeface="Calibri" pitchFamily="34" charset="0"/>
              </a:rPr>
              <a:t>We are an open economy</a:t>
            </a:r>
          </a:p>
          <a:p>
            <a:pPr lvl="1">
              <a:lnSpc>
                <a:spcPct val="150000"/>
              </a:lnSpc>
            </a:pPr>
            <a:endParaRPr lang="en-GB" dirty="0" smtClean="0"/>
          </a:p>
        </p:txBody>
      </p:sp>
      <p:grpSp>
        <p:nvGrpSpPr>
          <p:cNvPr id="4" name="Group 12"/>
          <p:cNvGrpSpPr>
            <a:grpSpLocks/>
          </p:cNvGrpSpPr>
          <p:nvPr/>
        </p:nvGrpSpPr>
        <p:grpSpPr bwMode="auto">
          <a:xfrm>
            <a:off x="179388" y="58738"/>
            <a:ext cx="8964612" cy="865187"/>
            <a:chOff x="113" y="37"/>
            <a:chExt cx="5647" cy="545"/>
          </a:xfrm>
        </p:grpSpPr>
        <p:sp>
          <p:nvSpPr>
            <p:cNvPr id="5" name="Rectangle 8"/>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 name="Rectangle 7"/>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7" name="Picture 9" descr="DFID_280_SML_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UK-AID-Standard-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0318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001" y="1145609"/>
            <a:ext cx="8456612" cy="4086225"/>
          </a:xfrm>
        </p:spPr>
        <p:txBody>
          <a:bodyPr>
            <a:normAutofit/>
          </a:bodyPr>
          <a:lstStyle/>
          <a:p>
            <a:pPr marL="0" indent="0">
              <a:buFontTx/>
              <a:buNone/>
              <a:defRPr/>
            </a:pPr>
            <a:r>
              <a:rPr lang="en-GB" sz="2400" dirty="0" smtClean="0">
                <a:cs typeface="Calibri" pitchFamily="34" charset="0"/>
              </a:rPr>
              <a:t>Agreed at the UN in September 2015. Five big shifts required to eliminate poverty by 2030:</a:t>
            </a:r>
          </a:p>
          <a:p>
            <a:pPr marL="0" indent="0">
              <a:buFontTx/>
              <a:buNone/>
              <a:defRPr/>
            </a:pPr>
            <a:r>
              <a:rPr lang="en-GB" sz="2400" dirty="0" smtClean="0">
                <a:cs typeface="Calibri" pitchFamily="34" charset="0"/>
              </a:rPr>
              <a:t>1. Leave </a:t>
            </a:r>
            <a:r>
              <a:rPr lang="en-GB" sz="2400" dirty="0">
                <a:cs typeface="Calibri" pitchFamily="34" charset="0"/>
              </a:rPr>
              <a:t>No One </a:t>
            </a:r>
            <a:r>
              <a:rPr lang="en-GB" sz="2400" dirty="0" smtClean="0">
                <a:cs typeface="Calibri" pitchFamily="34" charset="0"/>
              </a:rPr>
              <a:t>Behind</a:t>
            </a:r>
          </a:p>
          <a:p>
            <a:pPr marL="0" indent="0">
              <a:buFontTx/>
              <a:buNone/>
              <a:defRPr/>
            </a:pPr>
            <a:r>
              <a:rPr lang="en-GB" sz="2400" dirty="0" smtClean="0">
                <a:cs typeface="Calibri" pitchFamily="34" charset="0"/>
              </a:rPr>
              <a:t>2. Put </a:t>
            </a:r>
            <a:r>
              <a:rPr lang="en-GB" sz="2400" dirty="0">
                <a:cs typeface="Calibri" pitchFamily="34" charset="0"/>
              </a:rPr>
              <a:t>Sustainable Development at the c</a:t>
            </a:r>
            <a:r>
              <a:rPr lang="en-GB" sz="2400" dirty="0" smtClean="0">
                <a:cs typeface="Calibri" pitchFamily="34" charset="0"/>
              </a:rPr>
              <a:t>ore </a:t>
            </a:r>
          </a:p>
          <a:p>
            <a:pPr marL="0" indent="0">
              <a:buFontTx/>
              <a:buNone/>
              <a:defRPr/>
            </a:pPr>
            <a:r>
              <a:rPr lang="en-GB" sz="2400" dirty="0" smtClean="0">
                <a:cs typeface="Calibri" pitchFamily="34" charset="0"/>
              </a:rPr>
              <a:t>3. Transform </a:t>
            </a:r>
            <a:r>
              <a:rPr lang="en-GB" sz="2400" dirty="0">
                <a:cs typeface="Calibri" pitchFamily="34" charset="0"/>
              </a:rPr>
              <a:t>economies for jobs and inclusive </a:t>
            </a:r>
            <a:r>
              <a:rPr lang="en-GB" sz="2400" dirty="0" smtClean="0">
                <a:cs typeface="Calibri" pitchFamily="34" charset="0"/>
              </a:rPr>
              <a:t>growth</a:t>
            </a:r>
          </a:p>
          <a:p>
            <a:pPr marL="0" indent="0">
              <a:buFontTx/>
              <a:buNone/>
              <a:defRPr/>
            </a:pPr>
            <a:r>
              <a:rPr lang="en-GB" sz="2400" dirty="0" smtClean="0">
                <a:cs typeface="Calibri" pitchFamily="34" charset="0"/>
              </a:rPr>
              <a:t>4. Build peace and effective, open and accountable institutions for all </a:t>
            </a:r>
          </a:p>
          <a:p>
            <a:pPr marL="0" indent="0">
              <a:buFontTx/>
              <a:buNone/>
              <a:defRPr/>
            </a:pPr>
            <a:r>
              <a:rPr lang="en-GB" sz="2400" dirty="0" smtClean="0">
                <a:cs typeface="Calibri" pitchFamily="34" charset="0"/>
              </a:rPr>
              <a:t>5. Forge new global partnerships</a:t>
            </a:r>
            <a:endParaRPr lang="en-GB" sz="2400" dirty="0">
              <a:cs typeface="Calibri" pitchFamily="34" charset="0"/>
            </a:endParaRPr>
          </a:p>
        </p:txBody>
      </p:sp>
      <p:sp>
        <p:nvSpPr>
          <p:cNvPr id="53252" name="TextBox 4"/>
          <p:cNvSpPr txBox="1">
            <a:spLocks noChangeArrowheads="1"/>
          </p:cNvSpPr>
          <p:nvPr/>
        </p:nvSpPr>
        <p:spPr bwMode="auto">
          <a:xfrm>
            <a:off x="647700" y="407441"/>
            <a:ext cx="77041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GB" altLang="en-US" sz="4400" b="1" dirty="0" smtClean="0">
                <a:solidFill>
                  <a:srgbClr val="000000"/>
                </a:solidFill>
                <a:latin typeface="+mj-lt"/>
              </a:rPr>
              <a:t>Global Goals</a:t>
            </a:r>
            <a:endParaRPr lang="en-GB" altLang="en-US" sz="4400" b="1" dirty="0">
              <a:solidFill>
                <a:srgbClr val="000000"/>
              </a:solidFill>
              <a:latin typeface="+mj-lt"/>
            </a:endParaRPr>
          </a:p>
        </p:txBody>
      </p:sp>
      <p:grpSp>
        <p:nvGrpSpPr>
          <p:cNvPr id="53253" name="Group 12"/>
          <p:cNvGrpSpPr>
            <a:grpSpLocks/>
          </p:cNvGrpSpPr>
          <p:nvPr/>
        </p:nvGrpSpPr>
        <p:grpSpPr bwMode="auto">
          <a:xfrm>
            <a:off x="179388" y="58738"/>
            <a:ext cx="8964612" cy="865187"/>
            <a:chOff x="113" y="37"/>
            <a:chExt cx="5647" cy="545"/>
          </a:xfrm>
        </p:grpSpPr>
        <p:sp>
          <p:nvSpPr>
            <p:cNvPr id="53254" name="Rectangle 8"/>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53255" name="Rectangle 7"/>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pic>
          <p:nvPicPr>
            <p:cNvPr id="53256" name="Picture 9" descr="DFID_280_SML_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10" descr="UK-AID-Standard-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7407" y="3933057"/>
            <a:ext cx="4538005" cy="2664296"/>
          </a:xfrm>
          <a:prstGeom prst="rect">
            <a:avLst/>
          </a:prstGeom>
        </p:spPr>
      </p:pic>
    </p:spTree>
    <p:extLst>
      <p:ext uri="{BB962C8B-B14F-4D97-AF65-F5344CB8AC3E}">
        <p14:creationId xmlns:p14="http://schemas.microsoft.com/office/powerpoint/2010/main" val="29617990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Syrian Civil War</a:t>
            </a:r>
            <a:endParaRPr lang="en-GB"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600" y="1484784"/>
            <a:ext cx="7416824" cy="4791571"/>
          </a:xfrm>
        </p:spPr>
      </p:pic>
      <p:grpSp>
        <p:nvGrpSpPr>
          <p:cNvPr id="8" name="Group 12"/>
          <p:cNvGrpSpPr>
            <a:grpSpLocks/>
          </p:cNvGrpSpPr>
          <p:nvPr/>
        </p:nvGrpSpPr>
        <p:grpSpPr bwMode="auto">
          <a:xfrm>
            <a:off x="179388" y="58738"/>
            <a:ext cx="8964612" cy="865187"/>
            <a:chOff x="113" y="37"/>
            <a:chExt cx="5647" cy="545"/>
          </a:xfrm>
        </p:grpSpPr>
        <p:sp>
          <p:nvSpPr>
            <p:cNvPr id="9" name="Rectangle 8"/>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 name="Rectangle 9"/>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11" name="Picture 9" descr="DFID_280_SML_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UK-AID-Standard-RG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703534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825" y="1339586"/>
            <a:ext cx="8735007" cy="5185758"/>
          </a:xfrm>
          <a:prstGeom prst="rect">
            <a:avLst/>
          </a:prstGeom>
        </p:spPr>
      </p:pic>
      <p:sp>
        <p:nvSpPr>
          <p:cNvPr id="6" name="Title 1"/>
          <p:cNvSpPr>
            <a:spLocks noGrp="1"/>
          </p:cNvSpPr>
          <p:nvPr>
            <p:ph type="title"/>
          </p:nvPr>
        </p:nvSpPr>
        <p:spPr>
          <a:xfrm>
            <a:off x="457200" y="274638"/>
            <a:ext cx="8229600" cy="1143000"/>
          </a:xfrm>
        </p:spPr>
        <p:txBody>
          <a:bodyPr/>
          <a:lstStyle/>
          <a:p>
            <a:r>
              <a:rPr lang="en-GB" smtClean="0"/>
              <a:t>Areas - Civil </a:t>
            </a:r>
            <a:r>
              <a:rPr lang="en-GB" dirty="0" smtClean="0"/>
              <a:t>War</a:t>
            </a:r>
            <a:endParaRPr lang="en-GB" dirty="0"/>
          </a:p>
        </p:txBody>
      </p:sp>
      <p:grpSp>
        <p:nvGrpSpPr>
          <p:cNvPr id="7" name="Group 12"/>
          <p:cNvGrpSpPr>
            <a:grpSpLocks/>
          </p:cNvGrpSpPr>
          <p:nvPr/>
        </p:nvGrpSpPr>
        <p:grpSpPr bwMode="auto">
          <a:xfrm>
            <a:off x="179388" y="58738"/>
            <a:ext cx="8964612" cy="865187"/>
            <a:chOff x="113" y="37"/>
            <a:chExt cx="5647" cy="545"/>
          </a:xfrm>
        </p:grpSpPr>
        <p:sp>
          <p:nvSpPr>
            <p:cNvPr id="8" name="Rectangle 7"/>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 name="Rectangle 8"/>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10" name="Picture 9" descr="DFID_280_SML_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UK-AID-Standard-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66336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45" y="527844"/>
            <a:ext cx="8229600" cy="1143000"/>
          </a:xfrm>
        </p:spPr>
        <p:txBody>
          <a:bodyPr/>
          <a:lstStyle/>
          <a:p>
            <a:r>
              <a:rPr lang="en-GB" dirty="0" smtClean="0"/>
              <a:t>Key issues within Syria</a:t>
            </a:r>
            <a:endParaRPr lang="en-GB" dirty="0"/>
          </a:p>
        </p:txBody>
      </p:sp>
      <p:sp>
        <p:nvSpPr>
          <p:cNvPr id="3" name="Content Placeholder 2"/>
          <p:cNvSpPr>
            <a:spLocks noGrp="1"/>
          </p:cNvSpPr>
          <p:nvPr>
            <p:ph idx="1"/>
          </p:nvPr>
        </p:nvSpPr>
        <p:spPr/>
        <p:txBody>
          <a:bodyPr>
            <a:normAutofit/>
          </a:bodyPr>
          <a:lstStyle/>
          <a:p>
            <a:r>
              <a:rPr lang="en-GB" dirty="0"/>
              <a:t>13.5 million people are in need of humanitarian assistance inside </a:t>
            </a:r>
            <a:r>
              <a:rPr lang="en-GB" dirty="0" smtClean="0"/>
              <a:t>Syria</a:t>
            </a:r>
          </a:p>
          <a:p>
            <a:r>
              <a:rPr lang="en-GB" dirty="0"/>
              <a:t>4.8 million Syrians have fled as refugees to neighbouring </a:t>
            </a:r>
            <a:r>
              <a:rPr lang="en-GB" dirty="0" smtClean="0"/>
              <a:t>countries</a:t>
            </a:r>
          </a:p>
          <a:p>
            <a:r>
              <a:rPr lang="en-GB" dirty="0" smtClean="0"/>
              <a:t>The Prime </a:t>
            </a:r>
            <a:r>
              <a:rPr lang="en-GB" dirty="0"/>
              <a:t>Minister announced that the UK will more than double our total pledge to the Syria crisis from £1.12 billion to over £2.3 billion.</a:t>
            </a:r>
          </a:p>
        </p:txBody>
      </p:sp>
      <p:grpSp>
        <p:nvGrpSpPr>
          <p:cNvPr id="4" name="Group 12"/>
          <p:cNvGrpSpPr>
            <a:grpSpLocks/>
          </p:cNvGrpSpPr>
          <p:nvPr/>
        </p:nvGrpSpPr>
        <p:grpSpPr bwMode="auto">
          <a:xfrm>
            <a:off x="179388" y="58738"/>
            <a:ext cx="8964612" cy="865187"/>
            <a:chOff x="113" y="37"/>
            <a:chExt cx="5647" cy="545"/>
          </a:xfrm>
        </p:grpSpPr>
        <p:sp>
          <p:nvSpPr>
            <p:cNvPr id="5" name="Rectangle 8"/>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 name="Rectangle 5"/>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7" name="Picture 9" descr="DFID_280_SML_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UK-AID-Standard-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53346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Migration</a:t>
            </a:r>
            <a:endParaRPr lang="en-GB" dirty="0"/>
          </a:p>
        </p:txBody>
      </p:sp>
      <p:sp>
        <p:nvSpPr>
          <p:cNvPr id="3" name="Content Placeholder 2"/>
          <p:cNvSpPr>
            <a:spLocks noGrp="1"/>
          </p:cNvSpPr>
          <p:nvPr>
            <p:ph idx="1"/>
          </p:nvPr>
        </p:nvSpPr>
        <p:spPr>
          <a:xfrm>
            <a:off x="457200" y="1268760"/>
            <a:ext cx="8229600" cy="4857403"/>
          </a:xfrm>
        </p:spPr>
        <p:txBody>
          <a:bodyPr>
            <a:normAutofit/>
          </a:bodyPr>
          <a:lstStyle/>
          <a:p>
            <a:pPr lvl="0"/>
            <a:r>
              <a:rPr lang="en-GB" dirty="0"/>
              <a:t>Over 1 million refugees and migrants crossed the Mediterranean into Europe in 2015. </a:t>
            </a:r>
            <a:endParaRPr lang="en-GB" dirty="0" smtClean="0"/>
          </a:p>
          <a:p>
            <a:pPr lvl="0"/>
            <a:r>
              <a:rPr lang="en-GB" dirty="0" smtClean="0"/>
              <a:t>Our </a:t>
            </a:r>
            <a:r>
              <a:rPr lang="en-GB" dirty="0"/>
              <a:t>Royal Navy assets </a:t>
            </a:r>
            <a:r>
              <a:rPr lang="en-GB" u="sng" dirty="0"/>
              <a:t>and</a:t>
            </a:r>
            <a:r>
              <a:rPr lang="en-GB" dirty="0"/>
              <a:t> Border Force </a:t>
            </a:r>
            <a:r>
              <a:rPr lang="en-GB" dirty="0" smtClean="0"/>
              <a:t>vessels have helped to </a:t>
            </a:r>
            <a:r>
              <a:rPr lang="en-GB" dirty="0"/>
              <a:t>rescue </a:t>
            </a:r>
            <a:r>
              <a:rPr lang="en-GB" b="1" dirty="0"/>
              <a:t>over 12,500</a:t>
            </a:r>
            <a:r>
              <a:rPr lang="en-GB" dirty="0"/>
              <a:t> in the Mediterranean</a:t>
            </a:r>
            <a:r>
              <a:rPr lang="en-GB" dirty="0" smtClean="0"/>
              <a:t>.</a:t>
            </a:r>
          </a:p>
          <a:p>
            <a:pPr lvl="0"/>
            <a:r>
              <a:rPr lang="en-GB" dirty="0"/>
              <a:t>Over 153,000 refugees and migrants have crossed the Mediterranean since the start of Jan 2016 to 16 March. </a:t>
            </a:r>
            <a:endParaRPr lang="en-GB" sz="2000" dirty="0"/>
          </a:p>
        </p:txBody>
      </p:sp>
      <p:grpSp>
        <p:nvGrpSpPr>
          <p:cNvPr id="4" name="Group 12"/>
          <p:cNvGrpSpPr>
            <a:grpSpLocks/>
          </p:cNvGrpSpPr>
          <p:nvPr/>
        </p:nvGrpSpPr>
        <p:grpSpPr bwMode="auto">
          <a:xfrm>
            <a:off x="179388" y="58738"/>
            <a:ext cx="8964612" cy="865187"/>
            <a:chOff x="113" y="37"/>
            <a:chExt cx="5647" cy="545"/>
          </a:xfrm>
        </p:grpSpPr>
        <p:sp>
          <p:nvSpPr>
            <p:cNvPr id="5" name="Rectangle 8"/>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 name="Rectangle 5"/>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7" name="Picture 9" descr="DFID_280_SML_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UK-AID-Standard-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86096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318" y="1628800"/>
            <a:ext cx="8229600" cy="4525963"/>
          </a:xfrm>
        </p:spPr>
        <p:txBody>
          <a:bodyPr/>
          <a:lstStyle/>
          <a:p>
            <a:r>
              <a:rPr lang="en-GB" dirty="0"/>
              <a:t>There are over 4.8 million refugees in neighbouring </a:t>
            </a:r>
            <a:r>
              <a:rPr lang="en-GB" dirty="0" smtClean="0"/>
              <a:t>countries</a:t>
            </a:r>
          </a:p>
          <a:p>
            <a:r>
              <a:rPr lang="en-GB" dirty="0"/>
              <a:t>Turkey hosts the largest number, over 2.7 </a:t>
            </a:r>
            <a:r>
              <a:rPr lang="en-GB" dirty="0" smtClean="0"/>
              <a:t>million</a:t>
            </a:r>
          </a:p>
          <a:p>
            <a:r>
              <a:rPr lang="en-GB" dirty="0"/>
              <a:t>In Lebanon, Syrian refugees now account for one quarter of the pre-crisis population.</a:t>
            </a:r>
          </a:p>
        </p:txBody>
      </p:sp>
      <p:sp>
        <p:nvSpPr>
          <p:cNvPr id="2" name="Title 1"/>
          <p:cNvSpPr>
            <a:spLocks noGrp="1"/>
          </p:cNvSpPr>
          <p:nvPr>
            <p:ph type="title"/>
          </p:nvPr>
        </p:nvSpPr>
        <p:spPr>
          <a:xfrm>
            <a:off x="391318" y="548561"/>
            <a:ext cx="8229600" cy="1143000"/>
          </a:xfrm>
        </p:spPr>
        <p:txBody>
          <a:bodyPr/>
          <a:lstStyle/>
          <a:p>
            <a:r>
              <a:rPr lang="en-GB" dirty="0"/>
              <a:t>Regional Complexities</a:t>
            </a:r>
          </a:p>
        </p:txBody>
      </p:sp>
      <p:grpSp>
        <p:nvGrpSpPr>
          <p:cNvPr id="4" name="Group 12"/>
          <p:cNvGrpSpPr>
            <a:grpSpLocks/>
          </p:cNvGrpSpPr>
          <p:nvPr/>
        </p:nvGrpSpPr>
        <p:grpSpPr bwMode="auto">
          <a:xfrm>
            <a:off x="179388" y="58738"/>
            <a:ext cx="8964612" cy="865187"/>
            <a:chOff x="113" y="37"/>
            <a:chExt cx="5647" cy="545"/>
          </a:xfrm>
        </p:grpSpPr>
        <p:sp>
          <p:nvSpPr>
            <p:cNvPr id="5" name="Rectangle 8"/>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 name="Rectangle 5"/>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7" name="Picture 9" descr="DFID_280_SML_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UK-AID-Standard-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120272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318" y="527844"/>
            <a:ext cx="8229600" cy="1143000"/>
          </a:xfrm>
        </p:spPr>
        <p:txBody>
          <a:bodyPr/>
          <a:lstStyle/>
          <a:p>
            <a:r>
              <a:rPr lang="en-GB" dirty="0" smtClean="0"/>
              <a:t>UK refugee solution</a:t>
            </a:r>
            <a:endParaRPr lang="en-GB" dirty="0"/>
          </a:p>
        </p:txBody>
      </p:sp>
      <p:sp>
        <p:nvSpPr>
          <p:cNvPr id="3" name="Content Placeholder 2"/>
          <p:cNvSpPr>
            <a:spLocks noGrp="1"/>
          </p:cNvSpPr>
          <p:nvPr>
            <p:ph idx="1"/>
          </p:nvPr>
        </p:nvSpPr>
        <p:spPr/>
        <p:txBody>
          <a:bodyPr>
            <a:normAutofit lnSpcReduction="10000"/>
          </a:bodyPr>
          <a:lstStyle/>
          <a:p>
            <a:pPr lvl="0"/>
            <a:r>
              <a:rPr lang="en-GB" dirty="0"/>
              <a:t>We have met our commitment to resettle 1000 Syrian refugees before Christmas, and expect to resettle up to the full commitment of 20,000 Syrians in need of protection by 2020. </a:t>
            </a:r>
          </a:p>
          <a:p>
            <a:r>
              <a:rPr lang="en-GB" dirty="0"/>
              <a:t>The largest driver of irregular migrants from </a:t>
            </a:r>
            <a:r>
              <a:rPr lang="en-GB" dirty="0" smtClean="0"/>
              <a:t>Middle East and North Africa </a:t>
            </a:r>
            <a:r>
              <a:rPr lang="en-GB" dirty="0"/>
              <a:t>into the EU is currently the Syria crisis as people flee conflict and insecurity.</a:t>
            </a:r>
          </a:p>
          <a:p>
            <a:endParaRPr lang="en-GB" dirty="0"/>
          </a:p>
        </p:txBody>
      </p:sp>
      <p:grpSp>
        <p:nvGrpSpPr>
          <p:cNvPr id="4" name="Group 12"/>
          <p:cNvGrpSpPr>
            <a:grpSpLocks/>
          </p:cNvGrpSpPr>
          <p:nvPr/>
        </p:nvGrpSpPr>
        <p:grpSpPr bwMode="auto">
          <a:xfrm>
            <a:off x="179388" y="58738"/>
            <a:ext cx="8964612" cy="865187"/>
            <a:chOff x="113" y="37"/>
            <a:chExt cx="5647" cy="545"/>
          </a:xfrm>
        </p:grpSpPr>
        <p:sp>
          <p:nvSpPr>
            <p:cNvPr id="5" name="Rectangle 8"/>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 name="Rectangle 5"/>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7" name="Picture 9" descr="DFID_280_SML_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UK-AID-Standard-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05549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ulie-McIvor\AppData\Local\Microsoft\Windows\Temporary Internet Files\Content.Outlook\6UIIZNGB\8405085463_fabd50e946_h.jpg"/>
          <p:cNvPicPr>
            <a:picLocks noChangeAspect="1" noChangeArrowheads="1"/>
          </p:cNvPicPr>
          <p:nvPr/>
        </p:nvPicPr>
        <p:blipFill>
          <a:blip r:embed="rId3" cstate="email">
            <a:lum bright="70000" contrast="-70000"/>
            <a:extLst>
              <a:ext uri="{BEBA8EAE-BF5A-486C-A8C5-ECC9F3942E4B}">
                <a14:imgProps xmlns:a14="http://schemas.microsoft.com/office/drawing/2010/main">
                  <a14:imgLayer r:embed="rId4">
                    <a14:imgEffect>
                      <a14:sharpenSoften amount="-12000"/>
                    </a14:imgEffect>
                  </a14:imgLayer>
                </a14:imgProps>
              </a:ext>
              <a:ext uri="{28A0092B-C50C-407E-A947-70E740481C1C}">
                <a14:useLocalDpi xmlns:a14="http://schemas.microsoft.com/office/drawing/2010/main"/>
              </a:ext>
            </a:extLst>
          </a:blip>
          <a:srcRect/>
          <a:stretch>
            <a:fillRect/>
          </a:stretch>
        </p:blipFill>
        <p:spPr bwMode="auto">
          <a:xfrm>
            <a:off x="0" y="1047840"/>
            <a:ext cx="9144000" cy="52614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1" dirty="0" smtClean="0">
                <a:latin typeface="+mn-lt"/>
              </a:rPr>
              <a:t>Contents</a:t>
            </a:r>
            <a:endParaRPr lang="en-GB" b="1" dirty="0">
              <a:latin typeface="+mn-lt"/>
            </a:endParaRPr>
          </a:p>
        </p:txBody>
      </p:sp>
      <p:sp>
        <p:nvSpPr>
          <p:cNvPr id="3" name="Content Placeholder 2"/>
          <p:cNvSpPr>
            <a:spLocks noGrp="1"/>
          </p:cNvSpPr>
          <p:nvPr>
            <p:ph idx="1"/>
          </p:nvPr>
        </p:nvSpPr>
        <p:spPr>
          <a:xfrm>
            <a:off x="457200" y="2060848"/>
            <a:ext cx="8229600" cy="3773016"/>
          </a:xfrm>
        </p:spPr>
        <p:txBody>
          <a:bodyPr>
            <a:normAutofit/>
          </a:bodyPr>
          <a:lstStyle/>
          <a:p>
            <a:pPr algn="ctr"/>
            <a:r>
              <a:rPr lang="en-GB" sz="4400" dirty="0" smtClean="0"/>
              <a:t>Introduction to DFID</a:t>
            </a:r>
          </a:p>
          <a:p>
            <a:pPr algn="ctr"/>
            <a:r>
              <a:rPr lang="en-GB" sz="4400" dirty="0" smtClean="0"/>
              <a:t>The work of DFID</a:t>
            </a:r>
          </a:p>
          <a:p>
            <a:pPr algn="ctr"/>
            <a:r>
              <a:rPr lang="en-GB" sz="4400" dirty="0" smtClean="0"/>
              <a:t>Conflict &amp; Fragility </a:t>
            </a:r>
          </a:p>
        </p:txBody>
      </p:sp>
      <p:grpSp>
        <p:nvGrpSpPr>
          <p:cNvPr id="5" name="Group 12"/>
          <p:cNvGrpSpPr>
            <a:grpSpLocks/>
          </p:cNvGrpSpPr>
          <p:nvPr/>
        </p:nvGrpSpPr>
        <p:grpSpPr bwMode="auto">
          <a:xfrm>
            <a:off x="179388" y="58738"/>
            <a:ext cx="8964612" cy="865187"/>
            <a:chOff x="113" y="37"/>
            <a:chExt cx="5647" cy="545"/>
          </a:xfrm>
        </p:grpSpPr>
        <p:sp>
          <p:nvSpPr>
            <p:cNvPr id="6" name="Rectangle 8"/>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7" name="Rectangle 7"/>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pic>
          <p:nvPicPr>
            <p:cNvPr id="8" name="Picture 9" descr="DFID_280_SML_A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UK-AID-Standard-RG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644984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993" y="527844"/>
            <a:ext cx="8229600" cy="1143000"/>
          </a:xfrm>
        </p:spPr>
        <p:txBody>
          <a:bodyPr/>
          <a:lstStyle/>
          <a:p>
            <a:r>
              <a:rPr lang="en-GB" dirty="0"/>
              <a:t>I</a:t>
            </a:r>
            <a:r>
              <a:rPr lang="en-GB" dirty="0" smtClean="0"/>
              <a:t>nternational response</a:t>
            </a:r>
            <a:endParaRPr lang="en-GB" dirty="0"/>
          </a:p>
        </p:txBody>
      </p:sp>
      <p:sp>
        <p:nvSpPr>
          <p:cNvPr id="3" name="Content Placeholder 2"/>
          <p:cNvSpPr>
            <a:spLocks noGrp="1"/>
          </p:cNvSpPr>
          <p:nvPr>
            <p:ph idx="1"/>
          </p:nvPr>
        </p:nvSpPr>
        <p:spPr>
          <a:xfrm>
            <a:off x="420799" y="1628800"/>
            <a:ext cx="8229600" cy="4929411"/>
          </a:xfrm>
        </p:spPr>
        <p:txBody>
          <a:bodyPr>
            <a:normAutofit fontScale="92500" lnSpcReduction="20000"/>
          </a:bodyPr>
          <a:lstStyle/>
          <a:p>
            <a:pPr marL="0" indent="0">
              <a:buNone/>
            </a:pPr>
            <a:r>
              <a:rPr lang="en-GB" dirty="0"/>
              <a:t>Our support includes:</a:t>
            </a:r>
            <a:endParaRPr lang="en-GB" sz="3600" dirty="0"/>
          </a:p>
          <a:p>
            <a:pPr marL="514350" indent="-514350">
              <a:buFont typeface="+mj-lt"/>
              <a:buAutoNum type="arabicPeriod"/>
            </a:pPr>
            <a:r>
              <a:rPr lang="en-GB" dirty="0" smtClean="0"/>
              <a:t>Helping </a:t>
            </a:r>
            <a:r>
              <a:rPr lang="en-GB" dirty="0"/>
              <a:t>to get Syrian refugee children back into education and where possible integrated into public schools, through the No Lost Generation </a:t>
            </a:r>
            <a:r>
              <a:rPr lang="en-GB" dirty="0" smtClean="0"/>
              <a:t>Initiative</a:t>
            </a:r>
          </a:p>
          <a:p>
            <a:pPr marL="514350" indent="-514350">
              <a:buFont typeface="+mj-lt"/>
              <a:buAutoNum type="arabicPeriod"/>
            </a:pPr>
            <a:r>
              <a:rPr lang="en-GB" dirty="0" smtClean="0"/>
              <a:t>Supporting </a:t>
            </a:r>
            <a:r>
              <a:rPr lang="en-GB" dirty="0"/>
              <a:t>municipal governments and community leaders to provide basic services such as waste collection, water and sewerage services and recreation facilities for both host and refugee </a:t>
            </a:r>
            <a:r>
              <a:rPr lang="en-GB" dirty="0" smtClean="0"/>
              <a:t>communities;</a:t>
            </a:r>
            <a:endParaRPr lang="en-GB" dirty="0"/>
          </a:p>
          <a:p>
            <a:pPr marL="514350" indent="-514350">
              <a:buFont typeface="+mj-lt"/>
              <a:buAutoNum type="arabicPeriod"/>
            </a:pPr>
            <a:r>
              <a:rPr lang="en-GB" dirty="0" smtClean="0"/>
              <a:t>Expanding </a:t>
            </a:r>
            <a:r>
              <a:rPr lang="en-GB" dirty="0"/>
              <a:t>local labour markets and providing more employment opportunities</a:t>
            </a:r>
          </a:p>
        </p:txBody>
      </p:sp>
      <p:grpSp>
        <p:nvGrpSpPr>
          <p:cNvPr id="4" name="Group 12"/>
          <p:cNvGrpSpPr>
            <a:grpSpLocks/>
          </p:cNvGrpSpPr>
          <p:nvPr/>
        </p:nvGrpSpPr>
        <p:grpSpPr bwMode="auto">
          <a:xfrm>
            <a:off x="179388" y="58738"/>
            <a:ext cx="8964612" cy="865187"/>
            <a:chOff x="113" y="37"/>
            <a:chExt cx="5647" cy="545"/>
          </a:xfrm>
        </p:grpSpPr>
        <p:sp>
          <p:nvSpPr>
            <p:cNvPr id="5" name="Rectangle 8"/>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 name="Rectangle 5"/>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7" name="Picture 9" descr="DFID_280_SML_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UK-AID-Standard-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7566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Figures</a:t>
            </a:r>
            <a:endParaRPr lang="en-GB" dirty="0"/>
          </a:p>
        </p:txBody>
      </p:sp>
      <p:sp>
        <p:nvSpPr>
          <p:cNvPr id="3" name="Content Placeholder 2"/>
          <p:cNvSpPr>
            <a:spLocks noGrp="1"/>
          </p:cNvSpPr>
          <p:nvPr>
            <p:ph idx="1"/>
          </p:nvPr>
        </p:nvSpPr>
        <p:spPr>
          <a:xfrm>
            <a:off x="1474862" y="1556792"/>
            <a:ext cx="6481514" cy="4525963"/>
          </a:xfrm>
        </p:spPr>
        <p:txBody>
          <a:bodyPr/>
          <a:lstStyle/>
          <a:p>
            <a:pPr algn="ctr"/>
            <a:r>
              <a:rPr lang="en-GB" dirty="0" smtClean="0"/>
              <a:t>Total UK Aid 2015: £12,239 million</a:t>
            </a:r>
          </a:p>
          <a:p>
            <a:pPr marL="0" indent="0" algn="ctr">
              <a:buNone/>
            </a:pPr>
            <a:endParaRPr lang="en-GB" dirty="0" smtClean="0"/>
          </a:p>
          <a:p>
            <a:pPr algn="ctr"/>
            <a:r>
              <a:rPr lang="en-GB" dirty="0" smtClean="0"/>
              <a:t>DFID spends: £9,767 million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3" y="116632"/>
            <a:ext cx="89677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0783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89425" y="1772816"/>
            <a:ext cx="8229600" cy="1143000"/>
          </a:xfrm>
        </p:spPr>
        <p:txBody>
          <a:bodyPr/>
          <a:lstStyle/>
          <a:p>
            <a:pPr>
              <a:defRPr/>
            </a:pPr>
            <a:r>
              <a:rPr lang="en-GB" sz="2400" dirty="0">
                <a:latin typeface="Calibri" pitchFamily="34" charset="0"/>
                <a:cs typeface="Calibri" pitchFamily="34" charset="0"/>
              </a:rPr>
              <a:t>The Department for International Development (DFID) leads the UK’s work to end extreme poverty around the world. We are:</a:t>
            </a:r>
            <a:br>
              <a:rPr lang="en-GB" sz="2400" dirty="0">
                <a:latin typeface="Calibri" pitchFamily="34" charset="0"/>
                <a:cs typeface="Calibri" pitchFamily="34" charset="0"/>
              </a:rPr>
            </a:br>
            <a:endParaRPr lang="en-US" sz="2100" dirty="0" smtClean="0">
              <a:sym typeface="Helvetica Neue UltraLight" charset="0"/>
            </a:endParaRPr>
          </a:p>
        </p:txBody>
      </p:sp>
      <p:sp>
        <p:nvSpPr>
          <p:cNvPr id="37891" name="Rectangle 5"/>
          <p:cNvSpPr>
            <a:spLocks/>
          </p:cNvSpPr>
          <p:nvPr/>
        </p:nvSpPr>
        <p:spPr bwMode="auto">
          <a:xfrm>
            <a:off x="6034320" y="5805046"/>
            <a:ext cx="22479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lstStyle/>
          <a:p>
            <a:pPr>
              <a:lnSpc>
                <a:spcPct val="100000"/>
              </a:lnSpc>
            </a:pPr>
            <a:r>
              <a:rPr lang="en-GB" dirty="0" smtClean="0">
                <a:solidFill>
                  <a:prstClr val="black"/>
                </a:solidFill>
                <a:ea typeface="MS PGothic" pitchFamily="34" charset="-128"/>
              </a:rPr>
              <a:t>Ending aid dependency through </a:t>
            </a:r>
            <a:r>
              <a:rPr lang="en-GB" dirty="0">
                <a:solidFill>
                  <a:prstClr val="black"/>
                </a:solidFill>
                <a:ea typeface="MS PGothic" pitchFamily="34" charset="-128"/>
              </a:rPr>
              <a:t>jobs</a:t>
            </a:r>
            <a:endParaRPr lang="en-US" dirty="0">
              <a:solidFill>
                <a:prstClr val="black"/>
              </a:solidFill>
              <a:ea typeface="MS PGothic" pitchFamily="34" charset="-128"/>
            </a:endParaRPr>
          </a:p>
        </p:txBody>
      </p:sp>
      <p:sp>
        <p:nvSpPr>
          <p:cNvPr id="37893" name="Rectangle 7"/>
          <p:cNvSpPr>
            <a:spLocks/>
          </p:cNvSpPr>
          <p:nvPr/>
        </p:nvSpPr>
        <p:spPr bwMode="auto">
          <a:xfrm>
            <a:off x="611560" y="5805264"/>
            <a:ext cx="22479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nSpc>
                <a:spcPct val="100000"/>
              </a:lnSpc>
            </a:pPr>
            <a:r>
              <a:rPr lang="en-US" dirty="0">
                <a:solidFill>
                  <a:prstClr val="black"/>
                </a:solidFill>
                <a:ea typeface="MS PGothic" pitchFamily="34" charset="-128"/>
              </a:rPr>
              <a:t>Leading in </a:t>
            </a:r>
            <a:r>
              <a:rPr lang="en-US" dirty="0" smtClean="0">
                <a:solidFill>
                  <a:prstClr val="black"/>
                </a:solidFill>
                <a:ea typeface="MS PGothic" pitchFamily="34" charset="-128"/>
              </a:rPr>
              <a:t>emergencies</a:t>
            </a:r>
            <a:endParaRPr lang="en-US" dirty="0">
              <a:solidFill>
                <a:prstClr val="black"/>
              </a:solidFill>
              <a:ea typeface="MS PGothic" pitchFamily="34" charset="-128"/>
            </a:endParaRPr>
          </a:p>
        </p:txBody>
      </p:sp>
      <p:pic>
        <p:nvPicPr>
          <p:cNvPr id="37894"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24874" y="3059782"/>
            <a:ext cx="22479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7895"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6772" y="3059782"/>
            <a:ext cx="22479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Rectangle 6"/>
          <p:cNvSpPr>
            <a:spLocks/>
          </p:cNvSpPr>
          <p:nvPr/>
        </p:nvSpPr>
        <p:spPr bwMode="auto">
          <a:xfrm>
            <a:off x="3387603" y="5805264"/>
            <a:ext cx="2247900" cy="77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nSpc>
                <a:spcPct val="100000"/>
              </a:lnSpc>
            </a:pPr>
            <a:r>
              <a:rPr lang="en-US" dirty="0">
                <a:solidFill>
                  <a:prstClr val="black"/>
                </a:solidFill>
                <a:ea typeface="MS PGothic" pitchFamily="34" charset="-128"/>
              </a:rPr>
              <a:t>Unleashing the full potential of girls and women</a:t>
            </a:r>
          </a:p>
          <a:p>
            <a:pPr>
              <a:lnSpc>
                <a:spcPct val="100000"/>
              </a:lnSpc>
            </a:pPr>
            <a:endParaRPr lang="en-US" dirty="0">
              <a:solidFill>
                <a:prstClr val="black"/>
              </a:solidFill>
              <a:ea typeface="MS PGothic" pitchFamily="34" charset="-128"/>
            </a:endParaRPr>
          </a:p>
        </p:txBody>
      </p:sp>
      <p:pic>
        <p:nvPicPr>
          <p:cNvPr id="10" name="Picture 2" descr="C:\Users\sophie-miller\Desktop\GIRL.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72949" y="3059782"/>
            <a:ext cx="2262553"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txBox="1">
            <a:spLocks noChangeArrowheads="1"/>
          </p:cNvSpPr>
          <p:nvPr/>
        </p:nvSpPr>
        <p:spPr>
          <a:xfrm>
            <a:off x="2700338" y="792162"/>
            <a:ext cx="3759807" cy="650503"/>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600" b="1" dirty="0" smtClean="0">
                <a:latin typeface="Calibri" pitchFamily="34" charset="0"/>
                <a:cs typeface="Calibri" pitchFamily="34" charset="0"/>
              </a:rPr>
              <a:t>About DFID</a:t>
            </a:r>
            <a:r>
              <a:rPr lang="en-US" dirty="0" smtClean="0">
                <a:latin typeface="Calibri" pitchFamily="34" charset="0"/>
                <a:cs typeface="Calibri" pitchFamily="34" charset="0"/>
              </a:rPr>
              <a:t/>
            </a:r>
            <a:br>
              <a:rPr lang="en-US" dirty="0" smtClean="0">
                <a:latin typeface="Calibri" pitchFamily="34" charset="0"/>
                <a:cs typeface="Calibri" pitchFamily="34" charset="0"/>
              </a:rPr>
            </a:br>
            <a:endParaRPr lang="en-US" dirty="0" smtClean="0">
              <a:latin typeface="Calibri" pitchFamily="34" charset="0"/>
              <a:cs typeface="Calibri" pitchFamily="34" charset="0"/>
            </a:endParaRPr>
          </a:p>
        </p:txBody>
      </p:sp>
      <p:grpSp>
        <p:nvGrpSpPr>
          <p:cNvPr id="12" name="Group 12"/>
          <p:cNvGrpSpPr>
            <a:grpSpLocks/>
          </p:cNvGrpSpPr>
          <p:nvPr/>
        </p:nvGrpSpPr>
        <p:grpSpPr bwMode="auto">
          <a:xfrm>
            <a:off x="179388" y="58738"/>
            <a:ext cx="8964612" cy="865187"/>
            <a:chOff x="113" y="37"/>
            <a:chExt cx="5647" cy="545"/>
          </a:xfrm>
        </p:grpSpPr>
        <p:sp>
          <p:nvSpPr>
            <p:cNvPr id="13" name="Rectangle 8"/>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4" name="Rectangle 7"/>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pic>
          <p:nvPicPr>
            <p:cNvPr id="15" name="Picture 9" descr="DFID_280_SML_A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UK-AID-Standard-RG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36302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216947" y="893764"/>
            <a:ext cx="7272808" cy="509588"/>
          </a:xfrm>
        </p:spPr>
        <p:txBody>
          <a:bodyPr>
            <a:noAutofit/>
          </a:bodyPr>
          <a:lstStyle/>
          <a:p>
            <a:pPr eaLnBrk="1" hangingPunct="1"/>
            <a:r>
              <a:rPr lang="en-US" b="1" dirty="0" smtClean="0">
                <a:latin typeface="Calibri" pitchFamily="34" charset="0"/>
                <a:cs typeface="Calibri" pitchFamily="34" charset="0"/>
              </a:rPr>
              <a:t>Our UK Headquarters</a:t>
            </a:r>
          </a:p>
        </p:txBody>
      </p:sp>
      <p:grpSp>
        <p:nvGrpSpPr>
          <p:cNvPr id="5" name="Group 12"/>
          <p:cNvGrpSpPr>
            <a:grpSpLocks/>
          </p:cNvGrpSpPr>
          <p:nvPr/>
        </p:nvGrpSpPr>
        <p:grpSpPr bwMode="auto">
          <a:xfrm>
            <a:off x="179389" y="58739"/>
            <a:ext cx="8964612" cy="865187"/>
            <a:chOff x="113" y="37"/>
            <a:chExt cx="5647" cy="545"/>
          </a:xfrm>
        </p:grpSpPr>
        <p:sp>
          <p:nvSpPr>
            <p:cNvPr id="6" name="Rectangle 8"/>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7" name="Rectangle 7"/>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8" name="Picture 9" descr="DFID_280_SML_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UK-AID-Standard-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78" y="1350289"/>
            <a:ext cx="3864428" cy="5086850"/>
          </a:xfrm>
          <a:prstGeom prst="rect">
            <a:avLst/>
          </a:prstGeom>
        </p:spPr>
      </p:pic>
      <p:cxnSp>
        <p:nvCxnSpPr>
          <p:cNvPr id="10" name="Straight Arrow Connector 9"/>
          <p:cNvCxnSpPr/>
          <p:nvPr/>
        </p:nvCxnSpPr>
        <p:spPr>
          <a:xfrm flipH="1" flipV="1">
            <a:off x="3848163" y="5349927"/>
            <a:ext cx="662943" cy="1080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89009" y="5349927"/>
            <a:ext cx="936104" cy="646331"/>
          </a:xfrm>
          <a:prstGeom prst="rect">
            <a:avLst/>
          </a:prstGeom>
          <a:noFill/>
        </p:spPr>
        <p:txBody>
          <a:bodyPr wrap="square" rtlCol="0">
            <a:spAutoFit/>
          </a:bodyPr>
          <a:lstStyle/>
          <a:p>
            <a:r>
              <a:rPr lang="en-GB" dirty="0" smtClean="0"/>
              <a:t>London</a:t>
            </a:r>
          </a:p>
          <a:p>
            <a:endParaRPr lang="en-GB" dirty="0"/>
          </a:p>
        </p:txBody>
      </p:sp>
      <p:cxnSp>
        <p:nvCxnSpPr>
          <p:cNvPr id="14" name="Straight Arrow Connector 13"/>
          <p:cNvCxnSpPr/>
          <p:nvPr/>
        </p:nvCxnSpPr>
        <p:spPr>
          <a:xfrm>
            <a:off x="1615916" y="3006473"/>
            <a:ext cx="841529"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19771" y="2790450"/>
            <a:ext cx="1368152" cy="646331"/>
          </a:xfrm>
          <a:prstGeom prst="rect">
            <a:avLst/>
          </a:prstGeom>
          <a:noFill/>
        </p:spPr>
        <p:txBody>
          <a:bodyPr wrap="square" rtlCol="0">
            <a:spAutoFit/>
          </a:bodyPr>
          <a:lstStyle/>
          <a:p>
            <a:r>
              <a:rPr lang="en-GB" dirty="0" smtClean="0"/>
              <a:t>East Kilbride</a:t>
            </a:r>
          </a:p>
          <a:p>
            <a:endParaRPr lang="en-GB" dirty="0"/>
          </a:p>
        </p:txBody>
      </p:sp>
      <p:sp>
        <p:nvSpPr>
          <p:cNvPr id="13" name="Content Placeholder 2"/>
          <p:cNvSpPr>
            <a:spLocks noGrp="1"/>
          </p:cNvSpPr>
          <p:nvPr>
            <p:ph idx="1"/>
          </p:nvPr>
        </p:nvSpPr>
        <p:spPr>
          <a:xfrm>
            <a:off x="5364088" y="1988841"/>
            <a:ext cx="3435425" cy="4319884"/>
          </a:xfrm>
        </p:spPr>
        <p:txBody>
          <a:bodyPr>
            <a:normAutofit/>
          </a:bodyPr>
          <a:lstStyle/>
          <a:p>
            <a:pPr eaLnBrk="1" hangingPunct="1">
              <a:buFont typeface="Arial" panose="020B0604020202020204" pitchFamily="34" charset="0"/>
              <a:buChar char="•"/>
              <a:defRPr/>
            </a:pPr>
            <a:r>
              <a:rPr lang="en-US" sz="2400" dirty="0" smtClean="0">
                <a:cs typeface="Calibri" pitchFamily="34" charset="0"/>
              </a:rPr>
              <a:t>2 UK headquarters: London and East </a:t>
            </a:r>
            <a:r>
              <a:rPr lang="en-US" sz="2400" dirty="0" err="1" smtClean="0">
                <a:cs typeface="Calibri" pitchFamily="34" charset="0"/>
              </a:rPr>
              <a:t>Kilbride</a:t>
            </a:r>
            <a:endParaRPr lang="en-US" sz="2400" dirty="0" smtClean="0">
              <a:cs typeface="Calibri" pitchFamily="34" charset="0"/>
            </a:endParaRPr>
          </a:p>
          <a:p>
            <a:pPr eaLnBrk="1" hangingPunct="1">
              <a:buFont typeface="Arial" panose="020B0604020202020204" pitchFamily="34" charset="0"/>
              <a:buChar char="•"/>
              <a:defRPr/>
            </a:pPr>
            <a:r>
              <a:rPr lang="en-US" altLang="en-US" sz="2400" dirty="0" smtClean="0"/>
              <a:t>2,800 staff based in two UK headquarters and over 20 overseas </a:t>
            </a:r>
            <a:r>
              <a:rPr lang="en-US" altLang="en-US" sz="2400" dirty="0"/>
              <a:t>offices</a:t>
            </a:r>
            <a:r>
              <a:rPr lang="en-US" altLang="en-US" sz="2400" dirty="0" smtClean="0"/>
              <a:t>.</a:t>
            </a:r>
          </a:p>
          <a:p>
            <a:pPr>
              <a:defRPr/>
            </a:pPr>
            <a:endParaRPr lang="en-US" altLang="en-US" sz="2400" dirty="0"/>
          </a:p>
          <a:p>
            <a:pPr>
              <a:defRPr/>
            </a:pPr>
            <a:endParaRPr lang="en-US" altLang="en-US" dirty="0"/>
          </a:p>
          <a:p>
            <a:pPr eaLnBrk="1" hangingPunct="1">
              <a:buFont typeface="Wingdings" pitchFamily="2" charset="2"/>
              <a:buChar char="§"/>
              <a:defRPr/>
            </a:pPr>
            <a:endParaRPr lang="en-US" sz="1000" dirty="0" smtClean="0">
              <a:latin typeface="Calibri" pitchFamily="34" charset="0"/>
              <a:cs typeface="Calibri" pitchFamily="34" charset="0"/>
            </a:endParaRPr>
          </a:p>
          <a:p>
            <a:pPr marL="0" indent="0" eaLnBrk="1" hangingPunct="1">
              <a:buFontTx/>
              <a:buNone/>
              <a:defRPr/>
            </a:pPr>
            <a:endParaRPr lang="en-US" dirty="0" smtClean="0">
              <a:latin typeface="Calibri" pitchFamily="34" charset="0"/>
              <a:cs typeface="Calibri" pitchFamily="34" charset="0"/>
            </a:endParaRPr>
          </a:p>
          <a:p>
            <a:pPr eaLnBrk="1" hangingPunct="1">
              <a:buFont typeface="Wingdings" pitchFamily="2" charset="2"/>
              <a:buChar char="§"/>
              <a:defRPr/>
            </a:pPr>
            <a:endParaRPr lang="en-US" sz="1000" dirty="0" smtClean="0">
              <a:latin typeface="Calibri" pitchFamily="34" charset="0"/>
              <a:cs typeface="Calibri" pitchFamily="34" charset="0"/>
            </a:endParaRPr>
          </a:p>
          <a:p>
            <a:pPr marL="0" indent="0" eaLnBrk="1" hangingPunct="1">
              <a:buFontTx/>
              <a:buNone/>
              <a:defRPr/>
            </a:pPr>
            <a:endParaRPr lang="en-US" dirty="0" smtClean="0">
              <a:latin typeface="Calibri" pitchFamily="34" charset="0"/>
              <a:cs typeface="Calibri" pitchFamily="34" charset="0"/>
            </a:endParaRPr>
          </a:p>
          <a:p>
            <a:pPr eaLnBrk="1" hangingPunct="1">
              <a:defRPr/>
            </a:pPr>
            <a:endParaRPr lang="en-US" dirty="0" smtClean="0">
              <a:latin typeface="Calibri" pitchFamily="34" charset="0"/>
              <a:cs typeface="Calibri" pitchFamily="34" charset="0"/>
            </a:endParaRPr>
          </a:p>
          <a:p>
            <a:pPr eaLnBrk="1" hangingPunct="1">
              <a:defRPr/>
            </a:pPr>
            <a:endParaRPr lang="en-US" dirty="0" smtClean="0">
              <a:latin typeface="Calibri" pitchFamily="34" charset="0"/>
              <a:cs typeface="Calibri" pitchFamily="34" charset="0"/>
            </a:endParaRPr>
          </a:p>
        </p:txBody>
      </p:sp>
    </p:spTree>
    <p:extLst>
      <p:ext uri="{BB962C8B-B14F-4D97-AF65-F5344CB8AC3E}">
        <p14:creationId xmlns:p14="http://schemas.microsoft.com/office/powerpoint/2010/main" val="3558689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CE4E9E0-48F9-4F9E-8436-213A92039EBC}" type="slidenum">
              <a:rPr lang="en-GB" smtClean="0">
                <a:solidFill>
                  <a:prstClr val="white">
                    <a:lumMod val="50000"/>
                  </a:prstClr>
                </a:solidFill>
              </a:rPr>
              <a:pPr>
                <a:defRPr/>
              </a:pPr>
              <a:t>7</a:t>
            </a:fld>
            <a:endParaRPr lang="en-GB" dirty="0">
              <a:solidFill>
                <a:prstClr val="white">
                  <a:lumMod val="50000"/>
                </a:prstClr>
              </a:solidFill>
            </a:endParaRPr>
          </a:p>
        </p:txBody>
      </p:sp>
      <p:pic>
        <p:nvPicPr>
          <p:cNvPr id="2050" name="Picture 2" descr="C:\Users\J-Nicholls\AppData\Local\Microsoft\Windows\Temporary Internet Files\Content.Outlook\2LIGK8IL\DRAFT_Programme_Budget_v2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
            <a:ext cx="896448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318555" y="142571"/>
            <a:ext cx="8686401" cy="41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0" hangingPunct="0">
              <a:defRPr sz="2200">
                <a:solidFill>
                  <a:schemeClr val="tx2"/>
                </a:solidFill>
                <a:latin typeface="+mj-lt"/>
                <a:ea typeface="+mj-ea"/>
                <a:cs typeface="ＭＳ Ｐゴシック" charset="0"/>
              </a:defRPr>
            </a:lvl1pPr>
            <a:lvl2pPr eaLnBrk="0" hangingPunct="0">
              <a:defRPr sz="2400">
                <a:solidFill>
                  <a:schemeClr val="tx2"/>
                </a:solidFill>
                <a:latin typeface="Arial Black" charset="0"/>
                <a:ea typeface="ＭＳ Ｐゴシック" charset="0"/>
                <a:cs typeface="ＭＳ Ｐゴシック" charset="0"/>
              </a:defRPr>
            </a:lvl2pPr>
            <a:lvl3pPr eaLnBrk="0" hangingPunct="0">
              <a:defRPr sz="2400">
                <a:solidFill>
                  <a:schemeClr val="tx2"/>
                </a:solidFill>
                <a:latin typeface="Arial Black" charset="0"/>
                <a:ea typeface="ＭＳ Ｐゴシック" charset="0"/>
                <a:cs typeface="ＭＳ Ｐゴシック" charset="0"/>
              </a:defRPr>
            </a:lvl3pPr>
            <a:lvl4pPr eaLnBrk="0" hangingPunct="0">
              <a:defRPr sz="2400">
                <a:solidFill>
                  <a:schemeClr val="tx2"/>
                </a:solidFill>
                <a:latin typeface="Arial Black" charset="0"/>
                <a:ea typeface="ＭＳ Ｐゴシック" charset="0"/>
                <a:cs typeface="ＭＳ Ｐゴシック" charset="0"/>
              </a:defRPr>
            </a:lvl4pPr>
            <a:lvl5pPr eaLnBrk="0" hangingPunct="0">
              <a:defRPr sz="2400">
                <a:solidFill>
                  <a:schemeClr val="tx2"/>
                </a:solidFill>
                <a:latin typeface="Arial Black" charset="0"/>
                <a:ea typeface="ＭＳ Ｐゴシック" charset="0"/>
                <a:cs typeface="ＭＳ Ｐゴシック" charset="0"/>
              </a:defRPr>
            </a:lvl5pPr>
            <a:lvl6pPr marL="457200" eaLnBrk="0" fontAlgn="base" hangingPunct="0">
              <a:spcBef>
                <a:spcPct val="0"/>
              </a:spcBef>
              <a:spcAft>
                <a:spcPct val="0"/>
              </a:spcAft>
              <a:defRPr sz="2400">
                <a:solidFill>
                  <a:schemeClr val="tx2"/>
                </a:solidFill>
                <a:latin typeface="Arial Black" charset="0"/>
                <a:ea typeface="ＭＳ Ｐゴシック" charset="0"/>
                <a:cs typeface="Arial" charset="0"/>
              </a:defRPr>
            </a:lvl6pPr>
            <a:lvl7pPr marL="914400" eaLnBrk="0" fontAlgn="base" hangingPunct="0">
              <a:spcBef>
                <a:spcPct val="0"/>
              </a:spcBef>
              <a:spcAft>
                <a:spcPct val="0"/>
              </a:spcAft>
              <a:defRPr sz="2400">
                <a:solidFill>
                  <a:schemeClr val="tx2"/>
                </a:solidFill>
                <a:latin typeface="Arial Black" charset="0"/>
                <a:ea typeface="ＭＳ Ｐゴシック" charset="0"/>
                <a:cs typeface="Arial" charset="0"/>
              </a:defRPr>
            </a:lvl7pPr>
            <a:lvl8pPr marL="1371600" eaLnBrk="0" fontAlgn="base" hangingPunct="0">
              <a:spcBef>
                <a:spcPct val="0"/>
              </a:spcBef>
              <a:spcAft>
                <a:spcPct val="0"/>
              </a:spcAft>
              <a:defRPr sz="2400">
                <a:solidFill>
                  <a:schemeClr val="tx2"/>
                </a:solidFill>
                <a:latin typeface="Arial Black" charset="0"/>
                <a:ea typeface="ＭＳ Ｐゴシック" charset="0"/>
                <a:cs typeface="Arial" charset="0"/>
              </a:defRPr>
            </a:lvl8pPr>
            <a:lvl9pPr marL="1828800" eaLnBrk="0" fontAlgn="base" hangingPunct="0">
              <a:spcBef>
                <a:spcPct val="0"/>
              </a:spcBef>
              <a:spcAft>
                <a:spcPct val="0"/>
              </a:spcAft>
              <a:defRPr sz="2400">
                <a:solidFill>
                  <a:schemeClr val="tx2"/>
                </a:solidFill>
                <a:latin typeface="Arial Black" charset="0"/>
                <a:ea typeface="ＭＳ Ｐゴシック" charset="0"/>
                <a:cs typeface="Arial" charset="0"/>
              </a:defRPr>
            </a:lvl9pPr>
          </a:lstStyle>
          <a:p>
            <a:r>
              <a:rPr lang="en-GB" b="1" dirty="0">
                <a:solidFill>
                  <a:prstClr val="black"/>
                </a:solidFill>
                <a:latin typeface="Arial Black" panose="020B0A04020102020204" pitchFamily="34" charset="0"/>
              </a:rPr>
              <a:t>DFID’s bilateral geographic portfolio in 2015/16</a:t>
            </a:r>
          </a:p>
        </p:txBody>
      </p:sp>
    </p:spTree>
    <p:extLst>
      <p:ext uri="{BB962C8B-B14F-4D97-AF65-F5344CB8AC3E}">
        <p14:creationId xmlns:p14="http://schemas.microsoft.com/office/powerpoint/2010/main" val="2983289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3138" y="866118"/>
            <a:ext cx="6224365" cy="509588"/>
          </a:xfrm>
        </p:spPr>
        <p:txBody>
          <a:bodyPr>
            <a:normAutofit fontScale="90000"/>
          </a:bodyPr>
          <a:lstStyle/>
          <a:p>
            <a:r>
              <a:rPr lang="en-GB" dirty="0"/>
              <a:t>DFID footprint overview</a:t>
            </a:r>
          </a:p>
        </p:txBody>
      </p:sp>
      <p:sp>
        <p:nvSpPr>
          <p:cNvPr id="3" name="Content Placeholder 2"/>
          <p:cNvSpPr>
            <a:spLocks noGrp="1"/>
          </p:cNvSpPr>
          <p:nvPr>
            <p:ph idx="1"/>
          </p:nvPr>
        </p:nvSpPr>
        <p:spPr>
          <a:xfrm>
            <a:off x="262650" y="1484784"/>
            <a:ext cx="8456613" cy="5760640"/>
          </a:xfrm>
        </p:spPr>
        <p:txBody>
          <a:bodyPr>
            <a:normAutofit fontScale="92500" lnSpcReduction="20000"/>
          </a:bodyPr>
          <a:lstStyle/>
          <a:p>
            <a:pPr marL="285750" indent="-285750" fontAlgn="auto">
              <a:spcBef>
                <a:spcPts val="0"/>
              </a:spcBef>
              <a:spcAft>
                <a:spcPts val="1200"/>
              </a:spcAft>
              <a:buFont typeface="Arial" pitchFamily="34" charset="0"/>
              <a:buChar char="•"/>
            </a:pPr>
            <a:r>
              <a:rPr lang="en-GB" dirty="0" smtClean="0">
                <a:cs typeface="Arial" pitchFamily="34" charset="0"/>
              </a:rPr>
              <a:t>28 </a:t>
            </a:r>
            <a:r>
              <a:rPr lang="en-GB" dirty="0">
                <a:cs typeface="Arial" pitchFamily="34" charset="0"/>
              </a:rPr>
              <a:t>priority countries</a:t>
            </a:r>
          </a:p>
          <a:p>
            <a:pPr marL="285750" indent="-285750" fontAlgn="auto">
              <a:spcBef>
                <a:spcPts val="0"/>
              </a:spcBef>
              <a:spcAft>
                <a:spcPts val="1200"/>
              </a:spcAft>
              <a:buFont typeface="Arial" pitchFamily="34" charset="0"/>
              <a:buChar char="•"/>
            </a:pPr>
            <a:r>
              <a:rPr lang="en-GB" dirty="0">
                <a:cs typeface="Arial" pitchFamily="34" charset="0"/>
              </a:rPr>
              <a:t>Additional DFID staff in Embassies in Brazil, China, Colombia, Indonesia, Libya and </a:t>
            </a:r>
            <a:r>
              <a:rPr lang="en-GB" dirty="0" err="1">
                <a:cs typeface="Arial" pitchFamily="34" charset="0"/>
              </a:rPr>
              <a:t>UAE</a:t>
            </a:r>
            <a:r>
              <a:rPr lang="en-GB" dirty="0">
                <a:cs typeface="Arial" pitchFamily="34" charset="0"/>
              </a:rPr>
              <a:t> and seconded to posts in Tunisia, Egypt, </a:t>
            </a:r>
            <a:r>
              <a:rPr lang="en-GB" dirty="0" smtClean="0">
                <a:cs typeface="Arial" pitchFamily="34" charset="0"/>
              </a:rPr>
              <a:t>Lebanon and Jordan</a:t>
            </a:r>
            <a:r>
              <a:rPr lang="en-GB" dirty="0">
                <a:cs typeface="Arial" pitchFamily="34" charset="0"/>
              </a:rPr>
              <a:t>.</a:t>
            </a:r>
          </a:p>
          <a:p>
            <a:pPr marL="285750" indent="-285750" fontAlgn="auto">
              <a:spcBef>
                <a:spcPts val="0"/>
              </a:spcBef>
              <a:spcAft>
                <a:spcPts val="1200"/>
              </a:spcAft>
              <a:buFont typeface="Arial" pitchFamily="34" charset="0"/>
              <a:buChar char="•"/>
            </a:pPr>
            <a:r>
              <a:rPr lang="en-GB" dirty="0">
                <a:cs typeface="Arial" pitchFamily="34" charset="0"/>
              </a:rPr>
              <a:t>Transitions to our aid programmes underway in </a:t>
            </a:r>
            <a:r>
              <a:rPr lang="en-GB" dirty="0" smtClean="0">
                <a:cs typeface="Arial" pitchFamily="34" charset="0"/>
              </a:rPr>
              <a:t>India, Vietnam </a:t>
            </a:r>
            <a:r>
              <a:rPr lang="en-GB" dirty="0">
                <a:cs typeface="Arial" pitchFamily="34" charset="0"/>
              </a:rPr>
              <a:t>and South Africa</a:t>
            </a:r>
          </a:p>
          <a:p>
            <a:pPr marL="285750" indent="-285750" fontAlgn="auto">
              <a:spcBef>
                <a:spcPts val="0"/>
              </a:spcBef>
              <a:spcAft>
                <a:spcPts val="1200"/>
              </a:spcAft>
              <a:buFont typeface="Arial" pitchFamily="34" charset="0"/>
              <a:buChar char="•"/>
            </a:pPr>
            <a:r>
              <a:rPr lang="en-GB" dirty="0">
                <a:cs typeface="Arial" pitchFamily="34" charset="0"/>
              </a:rPr>
              <a:t>Regional programmes in Africa, Asia, </a:t>
            </a:r>
            <a:r>
              <a:rPr lang="en-GB" dirty="0" smtClean="0">
                <a:cs typeface="Arial" pitchFamily="34" charset="0"/>
              </a:rPr>
              <a:t>Middle East and North Africa </a:t>
            </a:r>
            <a:r>
              <a:rPr lang="en-GB" dirty="0">
                <a:cs typeface="Arial" pitchFamily="34" charset="0"/>
              </a:rPr>
              <a:t>and the Caribbean</a:t>
            </a:r>
          </a:p>
          <a:p>
            <a:pPr marL="285750" indent="-285750">
              <a:spcBef>
                <a:spcPts val="0"/>
              </a:spcBef>
              <a:spcAft>
                <a:spcPts val="1200"/>
              </a:spcAft>
            </a:pPr>
            <a:r>
              <a:rPr lang="en-GB" dirty="0">
                <a:cs typeface="Arial" pitchFamily="34" charset="0"/>
              </a:rPr>
              <a:t>Development relationships with three Overseas </a:t>
            </a:r>
            <a:r>
              <a:rPr lang="en-GB" dirty="0" smtClean="0">
                <a:cs typeface="Arial" pitchFamily="34" charset="0"/>
              </a:rPr>
              <a:t>Territories - </a:t>
            </a:r>
            <a:r>
              <a:rPr lang="en-GB" dirty="0"/>
              <a:t>M</a:t>
            </a:r>
            <a:r>
              <a:rPr lang="en-GB" dirty="0" smtClean="0"/>
              <a:t>ontserrat</a:t>
            </a:r>
            <a:r>
              <a:rPr lang="en-GB" dirty="0"/>
              <a:t>, P</a:t>
            </a:r>
            <a:r>
              <a:rPr lang="en-GB" dirty="0" smtClean="0"/>
              <a:t>itcairn </a:t>
            </a:r>
            <a:r>
              <a:rPr lang="en-GB" dirty="0"/>
              <a:t>and S</a:t>
            </a:r>
            <a:r>
              <a:rPr lang="en-GB" dirty="0" smtClean="0"/>
              <a:t>t </a:t>
            </a:r>
            <a:r>
              <a:rPr lang="en-GB" dirty="0"/>
              <a:t>H</a:t>
            </a:r>
            <a:r>
              <a:rPr lang="en-GB" dirty="0" smtClean="0"/>
              <a:t>elena</a:t>
            </a:r>
            <a:endParaRPr lang="en-GB" dirty="0">
              <a:cs typeface="Arial" pitchFamily="34" charset="0"/>
            </a:endParaRPr>
          </a:p>
          <a:p>
            <a:pPr marL="285750" indent="-285750" fontAlgn="auto">
              <a:spcBef>
                <a:spcPts val="0"/>
              </a:spcBef>
              <a:spcAft>
                <a:spcPts val="1200"/>
              </a:spcAft>
              <a:buFont typeface="Arial" pitchFamily="34" charset="0"/>
              <a:buChar char="•"/>
            </a:pPr>
            <a:r>
              <a:rPr lang="en-GB" dirty="0">
                <a:cs typeface="Arial" pitchFamily="34" charset="0"/>
              </a:rPr>
              <a:t>Humanitarian aid provided according to need (e.g. for Iraq, Syria, the Sahel and Libya). </a:t>
            </a:r>
            <a:endParaRPr lang="en-US" dirty="0">
              <a:cs typeface="Arial" pitchFamily="34" charset="0"/>
            </a:endParaRPr>
          </a:p>
          <a:p>
            <a:endParaRPr lang="en-GB" dirty="0"/>
          </a:p>
        </p:txBody>
      </p:sp>
      <p:grpSp>
        <p:nvGrpSpPr>
          <p:cNvPr id="4" name="Group 12"/>
          <p:cNvGrpSpPr>
            <a:grpSpLocks/>
          </p:cNvGrpSpPr>
          <p:nvPr/>
        </p:nvGrpSpPr>
        <p:grpSpPr bwMode="auto">
          <a:xfrm>
            <a:off x="179388" y="58738"/>
            <a:ext cx="8964612" cy="865187"/>
            <a:chOff x="113" y="37"/>
            <a:chExt cx="5647" cy="545"/>
          </a:xfrm>
        </p:grpSpPr>
        <p:sp>
          <p:nvSpPr>
            <p:cNvPr id="5" name="Rectangle 8"/>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6" name="Rectangle 7"/>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pic>
          <p:nvPicPr>
            <p:cNvPr id="7" name="Picture 9" descr="DFID_280_SML_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UK-AID-Standard-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64708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a:xfrm>
            <a:off x="2539206" y="549276"/>
            <a:ext cx="4718050" cy="749300"/>
          </a:xfrm>
        </p:spPr>
        <p:txBody>
          <a:bodyPr>
            <a:noAutofit/>
          </a:bodyPr>
          <a:lstStyle/>
          <a:p>
            <a:pPr marL="0" indent="0" eaLnBrk="1" hangingPunct="1">
              <a:buNone/>
            </a:pPr>
            <a:r>
              <a:rPr lang="en-US" altLang="en-US" sz="4400" b="1" dirty="0" smtClean="0">
                <a:latin typeface="Calibri" pitchFamily="34" charset="0"/>
                <a:cs typeface="Calibri" pitchFamily="34" charset="0"/>
              </a:rPr>
              <a:t>28 DFID </a:t>
            </a:r>
            <a:r>
              <a:rPr lang="en-US" altLang="en-US" sz="4400" b="1" dirty="0">
                <a:latin typeface="Calibri" pitchFamily="34" charset="0"/>
                <a:cs typeface="Calibri" pitchFamily="34" charset="0"/>
              </a:rPr>
              <a:t>p</a:t>
            </a:r>
            <a:r>
              <a:rPr lang="en-US" altLang="en-US" sz="4400" b="1" dirty="0" smtClean="0">
                <a:latin typeface="Calibri" pitchFamily="34" charset="0"/>
                <a:cs typeface="Calibri" pitchFamily="34" charset="0"/>
              </a:rPr>
              <a:t>riority countries</a:t>
            </a:r>
          </a:p>
        </p:txBody>
      </p:sp>
      <p:grpSp>
        <p:nvGrpSpPr>
          <p:cNvPr id="2" name="Group 1"/>
          <p:cNvGrpSpPr/>
          <p:nvPr/>
        </p:nvGrpSpPr>
        <p:grpSpPr>
          <a:xfrm>
            <a:off x="777081" y="2051051"/>
            <a:ext cx="7500938" cy="4260850"/>
            <a:chOff x="695325" y="1724025"/>
            <a:chExt cx="7500938" cy="4260850"/>
          </a:xfrm>
        </p:grpSpPr>
        <p:sp>
          <p:nvSpPr>
            <p:cNvPr id="47108" name="Freeform 4"/>
            <p:cNvSpPr>
              <a:spLocks/>
            </p:cNvSpPr>
            <p:nvPr>
              <p:custDataLst>
                <p:tags r:id="rId1"/>
              </p:custDataLst>
            </p:nvPr>
          </p:nvSpPr>
          <p:spPr bwMode="auto">
            <a:xfrm>
              <a:off x="2536825" y="5921375"/>
              <a:ext cx="33338" cy="57150"/>
            </a:xfrm>
            <a:custGeom>
              <a:avLst/>
              <a:gdLst>
                <a:gd name="T0" fmla="*/ 0 w 73"/>
                <a:gd name="T1" fmla="*/ 0 h 20"/>
                <a:gd name="T2" fmla="*/ 2147483647 w 73"/>
                <a:gd name="T3" fmla="*/ 2147483647 h 20"/>
                <a:gd name="T4" fmla="*/ 2147483647 w 73"/>
                <a:gd name="T5" fmla="*/ 2147483647 h 20"/>
                <a:gd name="T6" fmla="*/ 2147483647 w 73"/>
                <a:gd name="T7" fmla="*/ 2147483647 h 20"/>
                <a:gd name="T8" fmla="*/ 2147483647 w 73"/>
                <a:gd name="T9" fmla="*/ 2147483647 h 20"/>
                <a:gd name="T10" fmla="*/ 2147483647 w 73"/>
                <a:gd name="T11" fmla="*/ 2147483647 h 20"/>
                <a:gd name="T12" fmla="*/ 2147483647 w 73"/>
                <a:gd name="T13" fmla="*/ 2147483647 h 20"/>
                <a:gd name="T14" fmla="*/ 2147483647 w 73"/>
                <a:gd name="T15" fmla="*/ 2147483647 h 20"/>
                <a:gd name="T16" fmla="*/ 2147483647 w 73"/>
                <a:gd name="T17" fmla="*/ 2147483647 h 20"/>
                <a:gd name="T18" fmla="*/ 2147483647 w 73"/>
                <a:gd name="T19" fmla="*/ 2147483647 h 20"/>
                <a:gd name="T20" fmla="*/ 2147483647 w 73"/>
                <a:gd name="T21" fmla="*/ 2147483647 h 20"/>
                <a:gd name="T22" fmla="*/ 2147483647 w 73"/>
                <a:gd name="T23" fmla="*/ 2147483647 h 20"/>
                <a:gd name="T24" fmla="*/ 2147483647 w 73"/>
                <a:gd name="T25" fmla="*/ 2147483647 h 20"/>
                <a:gd name="T26" fmla="*/ 2147483647 w 73"/>
                <a:gd name="T27" fmla="*/ 2147483647 h 20"/>
                <a:gd name="T28" fmla="*/ 2147483647 w 73"/>
                <a:gd name="T29" fmla="*/ 2147483647 h 20"/>
                <a:gd name="T30" fmla="*/ 2147483647 w 73"/>
                <a:gd name="T31" fmla="*/ 2147483647 h 20"/>
                <a:gd name="T32" fmla="*/ 214748364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109" name="Freeform 5"/>
            <p:cNvSpPr>
              <a:spLocks/>
            </p:cNvSpPr>
            <p:nvPr>
              <p:custDataLst>
                <p:tags r:id="rId2"/>
              </p:custDataLst>
            </p:nvPr>
          </p:nvSpPr>
          <p:spPr bwMode="auto">
            <a:xfrm>
              <a:off x="695325" y="2022475"/>
              <a:ext cx="784225" cy="446088"/>
            </a:xfrm>
            <a:custGeom>
              <a:avLst/>
              <a:gdLst>
                <a:gd name="T0" fmla="*/ 2147483647 w 1808"/>
                <a:gd name="T1" fmla="*/ 2147483647 h 850"/>
                <a:gd name="T2" fmla="*/ 2147483647 w 1808"/>
                <a:gd name="T3" fmla="*/ 2147483647 h 850"/>
                <a:gd name="T4" fmla="*/ 2147483647 w 1808"/>
                <a:gd name="T5" fmla="*/ 2147483647 h 850"/>
                <a:gd name="T6" fmla="*/ 2147483647 w 1808"/>
                <a:gd name="T7" fmla="*/ 2147483647 h 850"/>
                <a:gd name="T8" fmla="*/ 2147483647 w 1808"/>
                <a:gd name="T9" fmla="*/ 2147483647 h 850"/>
                <a:gd name="T10" fmla="*/ 2147483647 w 1808"/>
                <a:gd name="T11" fmla="*/ 2147483647 h 850"/>
                <a:gd name="T12" fmla="*/ 2147483647 w 1808"/>
                <a:gd name="T13" fmla="*/ 2147483647 h 850"/>
                <a:gd name="T14" fmla="*/ 2147483647 w 1808"/>
                <a:gd name="T15" fmla="*/ 2147483647 h 850"/>
                <a:gd name="T16" fmla="*/ 2147483647 w 1808"/>
                <a:gd name="T17" fmla="*/ 2147483647 h 850"/>
                <a:gd name="T18" fmla="*/ 2147483647 w 1808"/>
                <a:gd name="T19" fmla="*/ 2147483647 h 850"/>
                <a:gd name="T20" fmla="*/ 2147483647 w 1808"/>
                <a:gd name="T21" fmla="*/ 2147483647 h 850"/>
                <a:gd name="T22" fmla="*/ 2147483647 w 1808"/>
                <a:gd name="T23" fmla="*/ 2147483647 h 850"/>
                <a:gd name="T24" fmla="*/ 2147483647 w 1808"/>
                <a:gd name="T25" fmla="*/ 2147483647 h 850"/>
                <a:gd name="T26" fmla="*/ 2147483647 w 1808"/>
                <a:gd name="T27" fmla="*/ 2147483647 h 850"/>
                <a:gd name="T28" fmla="*/ 2147483647 w 1808"/>
                <a:gd name="T29" fmla="*/ 2147483647 h 850"/>
                <a:gd name="T30" fmla="*/ 2147483647 w 1808"/>
                <a:gd name="T31" fmla="*/ 2147483647 h 850"/>
                <a:gd name="T32" fmla="*/ 2147483647 w 1808"/>
                <a:gd name="T33" fmla="*/ 2147483647 h 850"/>
                <a:gd name="T34" fmla="*/ 2147483647 w 1808"/>
                <a:gd name="T35" fmla="*/ 2147483647 h 850"/>
                <a:gd name="T36" fmla="*/ 2147483647 w 1808"/>
                <a:gd name="T37" fmla="*/ 2147483647 h 850"/>
                <a:gd name="T38" fmla="*/ 2147483647 w 1808"/>
                <a:gd name="T39" fmla="*/ 2147483647 h 850"/>
                <a:gd name="T40" fmla="*/ 2147483647 w 1808"/>
                <a:gd name="T41" fmla="*/ 2147483647 h 850"/>
                <a:gd name="T42" fmla="*/ 2147483647 w 1808"/>
                <a:gd name="T43" fmla="*/ 2147483647 h 850"/>
                <a:gd name="T44" fmla="*/ 2147483647 w 1808"/>
                <a:gd name="T45" fmla="*/ 2147483647 h 850"/>
                <a:gd name="T46" fmla="*/ 2147483647 w 1808"/>
                <a:gd name="T47" fmla="*/ 2147483647 h 850"/>
                <a:gd name="T48" fmla="*/ 2147483647 w 1808"/>
                <a:gd name="T49" fmla="*/ 2147483647 h 850"/>
                <a:gd name="T50" fmla="*/ 2147483647 w 1808"/>
                <a:gd name="T51" fmla="*/ 2147483647 h 850"/>
                <a:gd name="T52" fmla="*/ 2147483647 w 1808"/>
                <a:gd name="T53" fmla="*/ 2147483647 h 850"/>
                <a:gd name="T54" fmla="*/ 2147483647 w 1808"/>
                <a:gd name="T55" fmla="*/ 2147483647 h 850"/>
                <a:gd name="T56" fmla="*/ 2147483647 w 1808"/>
                <a:gd name="T57" fmla="*/ 2147483647 h 850"/>
                <a:gd name="T58" fmla="*/ 2147483647 w 1808"/>
                <a:gd name="T59" fmla="*/ 2147483647 h 850"/>
                <a:gd name="T60" fmla="*/ 2147483647 w 1808"/>
                <a:gd name="T61" fmla="*/ 2147483647 h 850"/>
                <a:gd name="T62" fmla="*/ 2147483647 w 1808"/>
                <a:gd name="T63" fmla="*/ 2147483647 h 850"/>
                <a:gd name="T64" fmla="*/ 2147483647 w 1808"/>
                <a:gd name="T65" fmla="*/ 2147483647 h 850"/>
                <a:gd name="T66" fmla="*/ 2147483647 w 1808"/>
                <a:gd name="T67" fmla="*/ 2147483647 h 850"/>
                <a:gd name="T68" fmla="*/ 2147483647 w 1808"/>
                <a:gd name="T69" fmla="*/ 2147483647 h 850"/>
                <a:gd name="T70" fmla="*/ 2147483647 w 1808"/>
                <a:gd name="T71" fmla="*/ 2147483647 h 850"/>
                <a:gd name="T72" fmla="*/ 2147483647 w 1808"/>
                <a:gd name="T73" fmla="*/ 2147483647 h 850"/>
                <a:gd name="T74" fmla="*/ 2147483647 w 1808"/>
                <a:gd name="T75" fmla="*/ 2147483647 h 850"/>
                <a:gd name="T76" fmla="*/ 2147483647 w 1808"/>
                <a:gd name="T77" fmla="*/ 2147483647 h 850"/>
                <a:gd name="T78" fmla="*/ 2147483647 w 1808"/>
                <a:gd name="T79" fmla="*/ 2147483647 h 850"/>
                <a:gd name="T80" fmla="*/ 2147483647 w 1808"/>
                <a:gd name="T81" fmla="*/ 2147483647 h 850"/>
                <a:gd name="T82" fmla="*/ 2147483647 w 1808"/>
                <a:gd name="T83" fmla="*/ 2147483647 h 850"/>
                <a:gd name="T84" fmla="*/ 2147483647 w 1808"/>
                <a:gd name="T85" fmla="*/ 2147483647 h 850"/>
                <a:gd name="T86" fmla="*/ 2147483647 w 1808"/>
                <a:gd name="T87" fmla="*/ 2147483647 h 850"/>
                <a:gd name="T88" fmla="*/ 2147483647 w 1808"/>
                <a:gd name="T89" fmla="*/ 2147483647 h 850"/>
                <a:gd name="T90" fmla="*/ 2147483647 w 1808"/>
                <a:gd name="T91" fmla="*/ 2147483647 h 850"/>
                <a:gd name="T92" fmla="*/ 2147483647 w 1808"/>
                <a:gd name="T93" fmla="*/ 2147483647 h 850"/>
                <a:gd name="T94" fmla="*/ 2147483647 w 1808"/>
                <a:gd name="T95" fmla="*/ 2147483647 h 850"/>
                <a:gd name="T96" fmla="*/ 2147483647 w 1808"/>
                <a:gd name="T97" fmla="*/ 2147483647 h 850"/>
                <a:gd name="T98" fmla="*/ 2147483647 w 1808"/>
                <a:gd name="T99" fmla="*/ 2147483647 h 850"/>
                <a:gd name="T100" fmla="*/ 2147483647 w 1808"/>
                <a:gd name="T101" fmla="*/ 2147483647 h 850"/>
                <a:gd name="T102" fmla="*/ 2147483647 w 1808"/>
                <a:gd name="T103" fmla="*/ 2147483647 h 850"/>
                <a:gd name="T104" fmla="*/ 2147483647 w 1808"/>
                <a:gd name="T105" fmla="*/ 2147483647 h 850"/>
                <a:gd name="T106" fmla="*/ 2147483647 w 1808"/>
                <a:gd name="T107" fmla="*/ 2147483647 h 850"/>
                <a:gd name="T108" fmla="*/ 2147483647 w 1808"/>
                <a:gd name="T109" fmla="*/ 2147483647 h 850"/>
                <a:gd name="T110" fmla="*/ 2147483647 w 1808"/>
                <a:gd name="T111" fmla="*/ 2147483647 h 850"/>
                <a:gd name="T112" fmla="*/ 2147483647 w 1808"/>
                <a:gd name="T113" fmla="*/ 2147483647 h 850"/>
                <a:gd name="T114" fmla="*/ 2147483647 w 1808"/>
                <a:gd name="T115" fmla="*/ 2147483647 h 850"/>
                <a:gd name="T116" fmla="*/ 2147483647 w 1808"/>
                <a:gd name="T117" fmla="*/ 2147483647 h 850"/>
                <a:gd name="T118" fmla="*/ 2147483647 w 1808"/>
                <a:gd name="T119" fmla="*/ 2147483647 h 850"/>
                <a:gd name="T120" fmla="*/ 2147483647 w 1808"/>
                <a:gd name="T121" fmla="*/ 2147483647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110" name="Freeform 6"/>
            <p:cNvSpPr>
              <a:spLocks/>
            </p:cNvSpPr>
            <p:nvPr>
              <p:custDataLst>
                <p:tags r:id="rId3"/>
              </p:custDataLst>
            </p:nvPr>
          </p:nvSpPr>
          <p:spPr bwMode="auto">
            <a:xfrm>
              <a:off x="1155700" y="2638425"/>
              <a:ext cx="1381125" cy="769938"/>
            </a:xfrm>
            <a:custGeom>
              <a:avLst/>
              <a:gdLst>
                <a:gd name="T0" fmla="*/ 2147483647 w 3175"/>
                <a:gd name="T1" fmla="*/ 2147483647 h 1472"/>
                <a:gd name="T2" fmla="*/ 2147483647 w 3175"/>
                <a:gd name="T3" fmla="*/ 2147483647 h 1472"/>
                <a:gd name="T4" fmla="*/ 2147483647 w 3175"/>
                <a:gd name="T5" fmla="*/ 2147483647 h 1472"/>
                <a:gd name="T6" fmla="*/ 2147483647 w 3175"/>
                <a:gd name="T7" fmla="*/ 2147483647 h 1472"/>
                <a:gd name="T8" fmla="*/ 2147483647 w 3175"/>
                <a:gd name="T9" fmla="*/ 2147483647 h 1472"/>
                <a:gd name="T10" fmla="*/ 2147483647 w 3175"/>
                <a:gd name="T11" fmla="*/ 2147483647 h 1472"/>
                <a:gd name="T12" fmla="*/ 2147483647 w 3175"/>
                <a:gd name="T13" fmla="*/ 2147483647 h 1472"/>
                <a:gd name="T14" fmla="*/ 2147483647 w 3175"/>
                <a:gd name="T15" fmla="*/ 2147483647 h 1472"/>
                <a:gd name="T16" fmla="*/ 2147483647 w 3175"/>
                <a:gd name="T17" fmla="*/ 2147483647 h 1472"/>
                <a:gd name="T18" fmla="*/ 2147483647 w 3175"/>
                <a:gd name="T19" fmla="*/ 2147483647 h 1472"/>
                <a:gd name="T20" fmla="*/ 2147483647 w 3175"/>
                <a:gd name="T21" fmla="*/ 2147483647 h 1472"/>
                <a:gd name="T22" fmla="*/ 2147483647 w 3175"/>
                <a:gd name="T23" fmla="*/ 2147483647 h 1472"/>
                <a:gd name="T24" fmla="*/ 2147483647 w 3175"/>
                <a:gd name="T25" fmla="*/ 2147483647 h 1472"/>
                <a:gd name="T26" fmla="*/ 2147483647 w 3175"/>
                <a:gd name="T27" fmla="*/ 2147483647 h 1472"/>
                <a:gd name="T28" fmla="*/ 2147483647 w 3175"/>
                <a:gd name="T29" fmla="*/ 2147483647 h 1472"/>
                <a:gd name="T30" fmla="*/ 2147483647 w 3175"/>
                <a:gd name="T31" fmla="*/ 2147483647 h 1472"/>
                <a:gd name="T32" fmla="*/ 2147483647 w 3175"/>
                <a:gd name="T33" fmla="*/ 2147483647 h 1472"/>
                <a:gd name="T34" fmla="*/ 2147483647 w 3175"/>
                <a:gd name="T35" fmla="*/ 2147483647 h 1472"/>
                <a:gd name="T36" fmla="*/ 2147483647 w 3175"/>
                <a:gd name="T37" fmla="*/ 2147483647 h 1472"/>
                <a:gd name="T38" fmla="*/ 2147483647 w 3175"/>
                <a:gd name="T39" fmla="*/ 2147483647 h 1472"/>
                <a:gd name="T40" fmla="*/ 2147483647 w 3175"/>
                <a:gd name="T41" fmla="*/ 2147483647 h 1472"/>
                <a:gd name="T42" fmla="*/ 2147483647 w 3175"/>
                <a:gd name="T43" fmla="*/ 2147483647 h 1472"/>
                <a:gd name="T44" fmla="*/ 2147483647 w 3175"/>
                <a:gd name="T45" fmla="*/ 2147483647 h 1472"/>
                <a:gd name="T46" fmla="*/ 2147483647 w 3175"/>
                <a:gd name="T47" fmla="*/ 2147483647 h 1472"/>
                <a:gd name="T48" fmla="*/ 2147483647 w 3175"/>
                <a:gd name="T49" fmla="*/ 2147483647 h 1472"/>
                <a:gd name="T50" fmla="*/ 2147483647 w 3175"/>
                <a:gd name="T51" fmla="*/ 2147483647 h 1472"/>
                <a:gd name="T52" fmla="*/ 2147483647 w 3175"/>
                <a:gd name="T53" fmla="*/ 2147483647 h 1472"/>
                <a:gd name="T54" fmla="*/ 2147483647 w 3175"/>
                <a:gd name="T55" fmla="*/ 2147483647 h 1472"/>
                <a:gd name="T56" fmla="*/ 2147483647 w 3175"/>
                <a:gd name="T57" fmla="*/ 2147483647 h 1472"/>
                <a:gd name="T58" fmla="*/ 2147483647 w 3175"/>
                <a:gd name="T59" fmla="*/ 2147483647 h 1472"/>
                <a:gd name="T60" fmla="*/ 2147483647 w 3175"/>
                <a:gd name="T61" fmla="*/ 2147483647 h 1472"/>
                <a:gd name="T62" fmla="*/ 2147483647 w 3175"/>
                <a:gd name="T63" fmla="*/ 2147483647 h 1472"/>
                <a:gd name="T64" fmla="*/ 2147483647 w 3175"/>
                <a:gd name="T65" fmla="*/ 2147483647 h 1472"/>
                <a:gd name="T66" fmla="*/ 2147483647 w 3175"/>
                <a:gd name="T67" fmla="*/ 2147483647 h 1472"/>
                <a:gd name="T68" fmla="*/ 2147483647 w 3175"/>
                <a:gd name="T69" fmla="*/ 2147483647 h 1472"/>
                <a:gd name="T70" fmla="*/ 0 w 3175"/>
                <a:gd name="T71" fmla="*/ 2147483647 h 1472"/>
                <a:gd name="T72" fmla="*/ 2147483647 w 3175"/>
                <a:gd name="T73" fmla="*/ 2147483647 h 1472"/>
                <a:gd name="T74" fmla="*/ 2147483647 w 3175"/>
                <a:gd name="T75" fmla="*/ 2147483647 h 1472"/>
                <a:gd name="T76" fmla="*/ 2147483647 w 3175"/>
                <a:gd name="T77" fmla="*/ 2147483647 h 1472"/>
                <a:gd name="T78" fmla="*/ 2147483647 w 3175"/>
                <a:gd name="T79" fmla="*/ 2147483647 h 1472"/>
                <a:gd name="T80" fmla="*/ 2147483647 w 3175"/>
                <a:gd name="T81" fmla="*/ 0 h 1472"/>
                <a:gd name="T82" fmla="*/ 2147483647 w 3175"/>
                <a:gd name="T83" fmla="*/ 2147483647 h 1472"/>
                <a:gd name="T84" fmla="*/ 2147483647 w 3175"/>
                <a:gd name="T85" fmla="*/ 2147483647 h 1472"/>
                <a:gd name="T86" fmla="*/ 2147483647 w 3175"/>
                <a:gd name="T87" fmla="*/ 2147483647 h 1472"/>
                <a:gd name="T88" fmla="*/ 2147483647 w 3175"/>
                <a:gd name="T89" fmla="*/ 2147483647 h 1472"/>
                <a:gd name="T90" fmla="*/ 2147483647 w 3175"/>
                <a:gd name="T91" fmla="*/ 2147483647 h 1472"/>
                <a:gd name="T92" fmla="*/ 2147483647 w 3175"/>
                <a:gd name="T93" fmla="*/ 2147483647 h 1472"/>
                <a:gd name="T94" fmla="*/ 2147483647 w 3175"/>
                <a:gd name="T95" fmla="*/ 2147483647 h 1472"/>
                <a:gd name="T96" fmla="*/ 2147483647 w 3175"/>
                <a:gd name="T97" fmla="*/ 2147483647 h 1472"/>
                <a:gd name="T98" fmla="*/ 2147483647 w 3175"/>
                <a:gd name="T99" fmla="*/ 2147483647 h 1472"/>
                <a:gd name="T100" fmla="*/ 2147483647 w 3175"/>
                <a:gd name="T101" fmla="*/ 2147483647 h 1472"/>
                <a:gd name="T102" fmla="*/ 2147483647 w 3175"/>
                <a:gd name="T103" fmla="*/ 2147483647 h 1472"/>
                <a:gd name="T104" fmla="*/ 2147483647 w 3175"/>
                <a:gd name="T105" fmla="*/ 2147483647 h 1472"/>
                <a:gd name="T106" fmla="*/ 2147483647 w 3175"/>
                <a:gd name="T107" fmla="*/ 2147483647 h 1472"/>
                <a:gd name="T108" fmla="*/ 2147483647 w 3175"/>
                <a:gd name="T109" fmla="*/ 2147483647 h 1472"/>
                <a:gd name="T110" fmla="*/ 2147483647 w 3175"/>
                <a:gd name="T111" fmla="*/ 2147483647 h 1472"/>
                <a:gd name="T112" fmla="*/ 2147483647 w 3175"/>
                <a:gd name="T113" fmla="*/ 2147483647 h 1472"/>
                <a:gd name="T114" fmla="*/ 2147483647 w 3175"/>
                <a:gd name="T115" fmla="*/ 2147483647 h 1472"/>
                <a:gd name="T116" fmla="*/ 2147483647 w 3175"/>
                <a:gd name="T117" fmla="*/ 2147483647 h 1472"/>
                <a:gd name="T118" fmla="*/ 2147483647 w 3175"/>
                <a:gd name="T119" fmla="*/ 2147483647 h 1472"/>
                <a:gd name="T120" fmla="*/ 2147483647 w 3175"/>
                <a:gd name="T121" fmla="*/ 2147483647 h 1472"/>
                <a:gd name="T122" fmla="*/ 2147483647 w 3175"/>
                <a:gd name="T123" fmla="*/ 2147483647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C0C0C0"/>
            </a:solidFill>
            <a:ln w="9525" cmpd="sng">
              <a:solidFill>
                <a:srgbClr val="FFFFFF"/>
              </a:solidFill>
              <a:prstDash val="solid"/>
              <a:round/>
              <a:headEnd/>
              <a:tailEnd/>
            </a:ln>
          </p:spPr>
          <p:txBody>
            <a:bodyPr/>
            <a:lstStyle/>
            <a:p>
              <a:endParaRPr lang="en-GB"/>
            </a:p>
          </p:txBody>
        </p:sp>
        <p:sp>
          <p:nvSpPr>
            <p:cNvPr id="47111" name="Freeform 7"/>
            <p:cNvSpPr>
              <a:spLocks/>
            </p:cNvSpPr>
            <p:nvPr>
              <p:custDataLst>
                <p:tags r:id="rId4"/>
              </p:custDataLst>
            </p:nvPr>
          </p:nvSpPr>
          <p:spPr bwMode="auto">
            <a:xfrm>
              <a:off x="1989138" y="4200525"/>
              <a:ext cx="339725" cy="590550"/>
            </a:xfrm>
            <a:custGeom>
              <a:avLst/>
              <a:gdLst>
                <a:gd name="T0" fmla="*/ 2147483647 w 784"/>
                <a:gd name="T1" fmla="*/ 2147483647 h 1128"/>
                <a:gd name="T2" fmla="*/ 2147483647 w 784"/>
                <a:gd name="T3" fmla="*/ 2147483647 h 1128"/>
                <a:gd name="T4" fmla="*/ 2147483647 w 784"/>
                <a:gd name="T5" fmla="*/ 2147483647 h 1128"/>
                <a:gd name="T6" fmla="*/ 2147483647 w 784"/>
                <a:gd name="T7" fmla="*/ 2147483647 h 1128"/>
                <a:gd name="T8" fmla="*/ 2147483647 w 784"/>
                <a:gd name="T9" fmla="*/ 2147483647 h 1128"/>
                <a:gd name="T10" fmla="*/ 2147483647 w 784"/>
                <a:gd name="T11" fmla="*/ 2147483647 h 1128"/>
                <a:gd name="T12" fmla="*/ 2147483647 w 784"/>
                <a:gd name="T13" fmla="*/ 2147483647 h 1128"/>
                <a:gd name="T14" fmla="*/ 2147483647 w 784"/>
                <a:gd name="T15" fmla="*/ 2147483647 h 1128"/>
                <a:gd name="T16" fmla="*/ 2147483647 w 784"/>
                <a:gd name="T17" fmla="*/ 2147483647 h 1128"/>
                <a:gd name="T18" fmla="*/ 2147483647 w 784"/>
                <a:gd name="T19" fmla="*/ 2147483647 h 1128"/>
                <a:gd name="T20" fmla="*/ 2147483647 w 784"/>
                <a:gd name="T21" fmla="*/ 2147483647 h 1128"/>
                <a:gd name="T22" fmla="*/ 2147483647 w 784"/>
                <a:gd name="T23" fmla="*/ 2147483647 h 1128"/>
                <a:gd name="T24" fmla="*/ 2147483647 w 784"/>
                <a:gd name="T25" fmla="*/ 2147483647 h 1128"/>
                <a:gd name="T26" fmla="*/ 2147483647 w 784"/>
                <a:gd name="T27" fmla="*/ 2147483647 h 1128"/>
                <a:gd name="T28" fmla="*/ 2147483647 w 784"/>
                <a:gd name="T29" fmla="*/ 2147483647 h 1128"/>
                <a:gd name="T30" fmla="*/ 2147483647 w 784"/>
                <a:gd name="T31" fmla="*/ 2147483647 h 1128"/>
                <a:gd name="T32" fmla="*/ 2147483647 w 784"/>
                <a:gd name="T33" fmla="*/ 2147483647 h 1128"/>
                <a:gd name="T34" fmla="*/ 2147483647 w 784"/>
                <a:gd name="T35" fmla="*/ 2147483647 h 1128"/>
                <a:gd name="T36" fmla="*/ 2147483647 w 784"/>
                <a:gd name="T37" fmla="*/ 2147483647 h 1128"/>
                <a:gd name="T38" fmla="*/ 2147483647 w 784"/>
                <a:gd name="T39" fmla="*/ 2147483647 h 1128"/>
                <a:gd name="T40" fmla="*/ 2147483647 w 784"/>
                <a:gd name="T41" fmla="*/ 2147483647 h 1128"/>
                <a:gd name="T42" fmla="*/ 2147483647 w 784"/>
                <a:gd name="T43" fmla="*/ 2147483647 h 1128"/>
                <a:gd name="T44" fmla="*/ 2147483647 w 784"/>
                <a:gd name="T45" fmla="*/ 2147483647 h 1128"/>
                <a:gd name="T46" fmla="*/ 2147483647 w 784"/>
                <a:gd name="T47" fmla="*/ 2147483647 h 1128"/>
                <a:gd name="T48" fmla="*/ 2147483647 w 784"/>
                <a:gd name="T49" fmla="*/ 2147483647 h 1128"/>
                <a:gd name="T50" fmla="*/ 2147483647 w 784"/>
                <a:gd name="T51" fmla="*/ 2147483647 h 1128"/>
                <a:gd name="T52" fmla="*/ 2147483647 w 784"/>
                <a:gd name="T53" fmla="*/ 2147483647 h 1128"/>
                <a:gd name="T54" fmla="*/ 2147483647 w 784"/>
                <a:gd name="T55" fmla="*/ 2147483647 h 1128"/>
                <a:gd name="T56" fmla="*/ 2147483647 w 784"/>
                <a:gd name="T57" fmla="*/ 2147483647 h 1128"/>
                <a:gd name="T58" fmla="*/ 2147483647 w 784"/>
                <a:gd name="T59" fmla="*/ 2147483647 h 1128"/>
                <a:gd name="T60" fmla="*/ 2147483647 w 784"/>
                <a:gd name="T61" fmla="*/ 2147483647 h 1128"/>
                <a:gd name="T62" fmla="*/ 2147483647 w 784"/>
                <a:gd name="T63" fmla="*/ 2147483647 h 1128"/>
                <a:gd name="T64" fmla="*/ 2147483647 w 784"/>
                <a:gd name="T65" fmla="*/ 2147483647 h 1128"/>
                <a:gd name="T66" fmla="*/ 2147483647 w 784"/>
                <a:gd name="T67" fmla="*/ 2147483647 h 1128"/>
                <a:gd name="T68" fmla="*/ 0 w 784"/>
                <a:gd name="T69" fmla="*/ 2147483647 h 1128"/>
                <a:gd name="T70" fmla="*/ 2147483647 w 784"/>
                <a:gd name="T71" fmla="*/ 2147483647 h 1128"/>
                <a:gd name="T72" fmla="*/ 2147483647 w 784"/>
                <a:gd name="T73" fmla="*/ 2147483647 h 1128"/>
                <a:gd name="T74" fmla="*/ 2147483647 w 784"/>
                <a:gd name="T75" fmla="*/ 2147483647 h 1128"/>
                <a:gd name="T76" fmla="*/ 2147483647 w 784"/>
                <a:gd name="T77" fmla="*/ 2147483647 h 1128"/>
                <a:gd name="T78" fmla="*/ 2147483647 w 784"/>
                <a:gd name="T79" fmla="*/ 2147483647 h 1128"/>
                <a:gd name="T80" fmla="*/ 2147483647 w 784"/>
                <a:gd name="T81" fmla="*/ 2147483647 h 1128"/>
                <a:gd name="T82" fmla="*/ 2147483647 w 784"/>
                <a:gd name="T83" fmla="*/ 2147483647 h 1128"/>
                <a:gd name="T84" fmla="*/ 2147483647 w 784"/>
                <a:gd name="T85" fmla="*/ 2147483647 h 1128"/>
                <a:gd name="T86" fmla="*/ 2147483647 w 784"/>
                <a:gd name="T87" fmla="*/ 2147483647 h 1128"/>
                <a:gd name="T88" fmla="*/ 2147483647 w 784"/>
                <a:gd name="T89" fmla="*/ 2147483647 h 1128"/>
                <a:gd name="T90" fmla="*/ 2147483647 w 784"/>
                <a:gd name="T91" fmla="*/ 2147483647 h 1128"/>
                <a:gd name="T92" fmla="*/ 2147483647 w 784"/>
                <a:gd name="T93" fmla="*/ 2147483647 h 1128"/>
                <a:gd name="T94" fmla="*/ 2147483647 w 784"/>
                <a:gd name="T95" fmla="*/ 2147483647 h 1128"/>
                <a:gd name="T96" fmla="*/ 2147483647 w 784"/>
                <a:gd name="T97" fmla="*/ 2147483647 h 1128"/>
                <a:gd name="T98" fmla="*/ 2147483647 w 784"/>
                <a:gd name="T99" fmla="*/ 2147483647 h 1128"/>
                <a:gd name="T100" fmla="*/ 2147483647 w 784"/>
                <a:gd name="T101" fmla="*/ 2147483647 h 1128"/>
                <a:gd name="T102" fmla="*/ 2147483647 w 784"/>
                <a:gd name="T103" fmla="*/ 2147483647 h 1128"/>
                <a:gd name="T104" fmla="*/ 2147483647 w 784"/>
                <a:gd name="T105" fmla="*/ 2147483647 h 1128"/>
                <a:gd name="T106" fmla="*/ 2147483647 w 784"/>
                <a:gd name="T107" fmla="*/ 2147483647 h 1128"/>
                <a:gd name="T108" fmla="*/ 2147483647 w 784"/>
                <a:gd name="T109" fmla="*/ 2147483647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112" name="Freeform 8"/>
            <p:cNvSpPr>
              <a:spLocks/>
            </p:cNvSpPr>
            <p:nvPr>
              <p:custDataLst>
                <p:tags r:id="rId5"/>
              </p:custDataLst>
            </p:nvPr>
          </p:nvSpPr>
          <p:spPr bwMode="auto">
            <a:xfrm>
              <a:off x="2289175" y="4752975"/>
              <a:ext cx="261938" cy="1130300"/>
            </a:xfrm>
            <a:custGeom>
              <a:avLst/>
              <a:gdLst>
                <a:gd name="T0" fmla="*/ 2147483647 w 598"/>
                <a:gd name="T1" fmla="*/ 2147483647 h 2158"/>
                <a:gd name="T2" fmla="*/ 2147483647 w 598"/>
                <a:gd name="T3" fmla="*/ 2147483647 h 2158"/>
                <a:gd name="T4" fmla="*/ 2147483647 w 598"/>
                <a:gd name="T5" fmla="*/ 2147483647 h 2158"/>
                <a:gd name="T6" fmla="*/ 2147483647 w 598"/>
                <a:gd name="T7" fmla="*/ 2147483647 h 2158"/>
                <a:gd name="T8" fmla="*/ 2147483647 w 598"/>
                <a:gd name="T9" fmla="*/ 2147483647 h 2158"/>
                <a:gd name="T10" fmla="*/ 2147483647 w 598"/>
                <a:gd name="T11" fmla="*/ 2147483647 h 2158"/>
                <a:gd name="T12" fmla="*/ 2147483647 w 598"/>
                <a:gd name="T13" fmla="*/ 2147483647 h 2158"/>
                <a:gd name="T14" fmla="*/ 2147483647 w 598"/>
                <a:gd name="T15" fmla="*/ 2147483647 h 2158"/>
                <a:gd name="T16" fmla="*/ 2147483647 w 598"/>
                <a:gd name="T17" fmla="*/ 2147483647 h 2158"/>
                <a:gd name="T18" fmla="*/ 2147483647 w 598"/>
                <a:gd name="T19" fmla="*/ 2147483647 h 2158"/>
                <a:gd name="T20" fmla="*/ 2147483647 w 598"/>
                <a:gd name="T21" fmla="*/ 2147483647 h 2158"/>
                <a:gd name="T22" fmla="*/ 2147483647 w 598"/>
                <a:gd name="T23" fmla="*/ 2147483647 h 2158"/>
                <a:gd name="T24" fmla="*/ 2147483647 w 598"/>
                <a:gd name="T25" fmla="*/ 2147483647 h 2158"/>
                <a:gd name="T26" fmla="*/ 2147483647 w 598"/>
                <a:gd name="T27" fmla="*/ 2147483647 h 2158"/>
                <a:gd name="T28" fmla="*/ 2147483647 w 598"/>
                <a:gd name="T29" fmla="*/ 2147483647 h 2158"/>
                <a:gd name="T30" fmla="*/ 2147483647 w 598"/>
                <a:gd name="T31" fmla="*/ 2147483647 h 2158"/>
                <a:gd name="T32" fmla="*/ 2147483647 w 598"/>
                <a:gd name="T33" fmla="*/ 2147483647 h 2158"/>
                <a:gd name="T34" fmla="*/ 2147483647 w 598"/>
                <a:gd name="T35" fmla="*/ 2147483647 h 2158"/>
                <a:gd name="T36" fmla="*/ 2147483647 w 598"/>
                <a:gd name="T37" fmla="*/ 2147483647 h 2158"/>
                <a:gd name="T38" fmla="*/ 2147483647 w 598"/>
                <a:gd name="T39" fmla="*/ 2147483647 h 2158"/>
                <a:gd name="T40" fmla="*/ 2147483647 w 598"/>
                <a:gd name="T41" fmla="*/ 2147483647 h 2158"/>
                <a:gd name="T42" fmla="*/ 2147483647 w 598"/>
                <a:gd name="T43" fmla="*/ 2147483647 h 2158"/>
                <a:gd name="T44" fmla="*/ 2147483647 w 598"/>
                <a:gd name="T45" fmla="*/ 2147483647 h 2158"/>
                <a:gd name="T46" fmla="*/ 2147483647 w 598"/>
                <a:gd name="T47" fmla="*/ 2147483647 h 2158"/>
                <a:gd name="T48" fmla="*/ 2147483647 w 598"/>
                <a:gd name="T49" fmla="*/ 2147483647 h 2158"/>
                <a:gd name="T50" fmla="*/ 2147483647 w 598"/>
                <a:gd name="T51" fmla="*/ 2147483647 h 2158"/>
                <a:gd name="T52" fmla="*/ 2147483647 w 598"/>
                <a:gd name="T53" fmla="*/ 2147483647 h 2158"/>
                <a:gd name="T54" fmla="*/ 2147483647 w 598"/>
                <a:gd name="T55" fmla="*/ 2147483647 h 2158"/>
                <a:gd name="T56" fmla="*/ 2147483647 w 598"/>
                <a:gd name="T57" fmla="*/ 2147483647 h 2158"/>
                <a:gd name="T58" fmla="*/ 0 w 598"/>
                <a:gd name="T59" fmla="*/ 2147483647 h 2158"/>
                <a:gd name="T60" fmla="*/ 2147483647 w 598"/>
                <a:gd name="T61" fmla="*/ 2147483647 h 2158"/>
                <a:gd name="T62" fmla="*/ 2147483647 w 598"/>
                <a:gd name="T63" fmla="*/ 2147483647 h 2158"/>
                <a:gd name="T64" fmla="*/ 2147483647 w 598"/>
                <a:gd name="T65" fmla="*/ 2147483647 h 2158"/>
                <a:gd name="T66" fmla="*/ 2147483647 w 598"/>
                <a:gd name="T67" fmla="*/ 2147483647 h 2158"/>
                <a:gd name="T68" fmla="*/ 2147483647 w 598"/>
                <a:gd name="T69" fmla="*/ 2147483647 h 2158"/>
                <a:gd name="T70" fmla="*/ 2147483647 w 598"/>
                <a:gd name="T71" fmla="*/ 2147483647 h 2158"/>
                <a:gd name="T72" fmla="*/ 2147483647 w 598"/>
                <a:gd name="T73" fmla="*/ 2147483647 h 2158"/>
                <a:gd name="T74" fmla="*/ 2147483647 w 598"/>
                <a:gd name="T75" fmla="*/ 2147483647 h 2158"/>
                <a:gd name="T76" fmla="*/ 2147483647 w 598"/>
                <a:gd name="T77" fmla="*/ 2147483647 h 2158"/>
                <a:gd name="T78" fmla="*/ 2147483647 w 598"/>
                <a:gd name="T79" fmla="*/ 2147483647 h 2158"/>
                <a:gd name="T80" fmla="*/ 2147483647 w 598"/>
                <a:gd name="T81" fmla="*/ 2147483647 h 2158"/>
                <a:gd name="T82" fmla="*/ 2147483647 w 598"/>
                <a:gd name="T83" fmla="*/ 2147483647 h 2158"/>
                <a:gd name="T84" fmla="*/ 2147483647 w 598"/>
                <a:gd name="T85" fmla="*/ 2147483647 h 2158"/>
                <a:gd name="T86" fmla="*/ 2147483647 w 598"/>
                <a:gd name="T87" fmla="*/ 2147483647 h 2158"/>
                <a:gd name="T88" fmla="*/ 2147483647 w 598"/>
                <a:gd name="T89" fmla="*/ 2147483647 h 2158"/>
                <a:gd name="T90" fmla="*/ 2147483647 w 598"/>
                <a:gd name="T91" fmla="*/ 2147483647 h 2158"/>
                <a:gd name="T92" fmla="*/ 2147483647 w 598"/>
                <a:gd name="T93" fmla="*/ 2147483647 h 2158"/>
                <a:gd name="T94" fmla="*/ 2147483647 w 598"/>
                <a:gd name="T95" fmla="*/ 2147483647 h 2158"/>
                <a:gd name="T96" fmla="*/ 2147483647 w 598"/>
                <a:gd name="T97" fmla="*/ 2147483647 h 2158"/>
                <a:gd name="T98" fmla="*/ 2147483647 w 598"/>
                <a:gd name="T99" fmla="*/ 2147483647 h 2158"/>
                <a:gd name="T100" fmla="*/ 2147483647 w 598"/>
                <a:gd name="T101" fmla="*/ 2147483647 h 2158"/>
                <a:gd name="T102" fmla="*/ 2147483647 w 598"/>
                <a:gd name="T103" fmla="*/ 2147483647 h 2158"/>
                <a:gd name="T104" fmla="*/ 2147483647 w 598"/>
                <a:gd name="T105" fmla="*/ 2147483647 h 2158"/>
                <a:gd name="T106" fmla="*/ 2147483647 w 598"/>
                <a:gd name="T107" fmla="*/ 2147483647 h 2158"/>
                <a:gd name="T108" fmla="*/ 2147483647 w 598"/>
                <a:gd name="T109" fmla="*/ 2147483647 h 2158"/>
                <a:gd name="T110" fmla="*/ 2147483647 w 598"/>
                <a:gd name="T111" fmla="*/ 2147483647 h 2158"/>
                <a:gd name="T112" fmla="*/ 2147483647 w 598"/>
                <a:gd name="T113" fmla="*/ 2147483647 h 2158"/>
                <a:gd name="T114" fmla="*/ 2147483647 w 598"/>
                <a:gd name="T115" fmla="*/ 2147483647 h 2158"/>
                <a:gd name="T116" fmla="*/ 2147483647 w 598"/>
                <a:gd name="T117" fmla="*/ 2147483647 h 2158"/>
                <a:gd name="T118" fmla="*/ 2147483647 w 598"/>
                <a:gd name="T119" fmla="*/ 2147483647 h 2158"/>
                <a:gd name="T120" fmla="*/ 2147483647 w 598"/>
                <a:gd name="T121" fmla="*/ 2147483647 h 2158"/>
                <a:gd name="T122" fmla="*/ 2147483647 w 598"/>
                <a:gd name="T123" fmla="*/ 2147483647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113" name="Freeform 9"/>
            <p:cNvSpPr>
              <a:spLocks/>
            </p:cNvSpPr>
            <p:nvPr>
              <p:custDataLst>
                <p:tags r:id="rId6"/>
              </p:custDataLst>
            </p:nvPr>
          </p:nvSpPr>
          <p:spPr bwMode="auto">
            <a:xfrm>
              <a:off x="2193925" y="4035425"/>
              <a:ext cx="966788" cy="1203325"/>
            </a:xfrm>
            <a:custGeom>
              <a:avLst/>
              <a:gdLst>
                <a:gd name="T0" fmla="*/ 2147483647 w 2226"/>
                <a:gd name="T1" fmla="*/ 2147483647 h 2292"/>
                <a:gd name="T2" fmla="*/ 2147483647 w 2226"/>
                <a:gd name="T3" fmla="*/ 2147483647 h 2292"/>
                <a:gd name="T4" fmla="*/ 2147483647 w 2226"/>
                <a:gd name="T5" fmla="*/ 2147483647 h 2292"/>
                <a:gd name="T6" fmla="*/ 2147483647 w 2226"/>
                <a:gd name="T7" fmla="*/ 2147483647 h 2292"/>
                <a:gd name="T8" fmla="*/ 2147483647 w 2226"/>
                <a:gd name="T9" fmla="*/ 2147483647 h 2292"/>
                <a:gd name="T10" fmla="*/ 2147483647 w 2226"/>
                <a:gd name="T11" fmla="*/ 2147483647 h 2292"/>
                <a:gd name="T12" fmla="*/ 2147483647 w 2226"/>
                <a:gd name="T13" fmla="*/ 2147483647 h 2292"/>
                <a:gd name="T14" fmla="*/ 2147483647 w 2226"/>
                <a:gd name="T15" fmla="*/ 2147483647 h 2292"/>
                <a:gd name="T16" fmla="*/ 2147483647 w 2226"/>
                <a:gd name="T17" fmla="*/ 2147483647 h 2292"/>
                <a:gd name="T18" fmla="*/ 2147483647 w 2226"/>
                <a:gd name="T19" fmla="*/ 2147483647 h 2292"/>
                <a:gd name="T20" fmla="*/ 2147483647 w 2226"/>
                <a:gd name="T21" fmla="*/ 2147483647 h 2292"/>
                <a:gd name="T22" fmla="*/ 2147483647 w 2226"/>
                <a:gd name="T23" fmla="*/ 2147483647 h 2292"/>
                <a:gd name="T24" fmla="*/ 2147483647 w 2226"/>
                <a:gd name="T25" fmla="*/ 2147483647 h 2292"/>
                <a:gd name="T26" fmla="*/ 2147483647 w 2226"/>
                <a:gd name="T27" fmla="*/ 2147483647 h 2292"/>
                <a:gd name="T28" fmla="*/ 2147483647 w 2226"/>
                <a:gd name="T29" fmla="*/ 2147483647 h 2292"/>
                <a:gd name="T30" fmla="*/ 2147483647 w 2226"/>
                <a:gd name="T31" fmla="*/ 2147483647 h 2292"/>
                <a:gd name="T32" fmla="*/ 2147483647 w 2226"/>
                <a:gd name="T33" fmla="*/ 2147483647 h 2292"/>
                <a:gd name="T34" fmla="*/ 2147483647 w 2226"/>
                <a:gd name="T35" fmla="*/ 2147483647 h 2292"/>
                <a:gd name="T36" fmla="*/ 2147483647 w 2226"/>
                <a:gd name="T37" fmla="*/ 2147483647 h 2292"/>
                <a:gd name="T38" fmla="*/ 2147483647 w 2226"/>
                <a:gd name="T39" fmla="*/ 2147483647 h 2292"/>
                <a:gd name="T40" fmla="*/ 2147483647 w 2226"/>
                <a:gd name="T41" fmla="*/ 2147483647 h 2292"/>
                <a:gd name="T42" fmla="*/ 2147483647 w 2226"/>
                <a:gd name="T43" fmla="*/ 2147483647 h 2292"/>
                <a:gd name="T44" fmla="*/ 2147483647 w 2226"/>
                <a:gd name="T45" fmla="*/ 2147483647 h 2292"/>
                <a:gd name="T46" fmla="*/ 2147483647 w 2226"/>
                <a:gd name="T47" fmla="*/ 2147483647 h 2292"/>
                <a:gd name="T48" fmla="*/ 2147483647 w 2226"/>
                <a:gd name="T49" fmla="*/ 2147483647 h 2292"/>
                <a:gd name="T50" fmla="*/ 2147483647 w 2226"/>
                <a:gd name="T51" fmla="*/ 2147483647 h 2292"/>
                <a:gd name="T52" fmla="*/ 2147483647 w 2226"/>
                <a:gd name="T53" fmla="*/ 2147483647 h 2292"/>
                <a:gd name="T54" fmla="*/ 2147483647 w 2226"/>
                <a:gd name="T55" fmla="*/ 2147483647 h 2292"/>
                <a:gd name="T56" fmla="*/ 2147483647 w 2226"/>
                <a:gd name="T57" fmla="*/ 2147483647 h 2292"/>
                <a:gd name="T58" fmla="*/ 2147483647 w 2226"/>
                <a:gd name="T59" fmla="*/ 2147483647 h 2292"/>
                <a:gd name="T60" fmla="*/ 2147483647 w 2226"/>
                <a:gd name="T61" fmla="*/ 2147483647 h 2292"/>
                <a:gd name="T62" fmla="*/ 2147483647 w 2226"/>
                <a:gd name="T63" fmla="*/ 2147483647 h 2292"/>
                <a:gd name="T64" fmla="*/ 2147483647 w 2226"/>
                <a:gd name="T65" fmla="*/ 2147483647 h 2292"/>
                <a:gd name="T66" fmla="*/ 2147483647 w 2226"/>
                <a:gd name="T67" fmla="*/ 2147483647 h 2292"/>
                <a:gd name="T68" fmla="*/ 2147483647 w 2226"/>
                <a:gd name="T69" fmla="*/ 2147483647 h 2292"/>
                <a:gd name="T70" fmla="*/ 2147483647 w 2226"/>
                <a:gd name="T71" fmla="*/ 2147483647 h 2292"/>
                <a:gd name="T72" fmla="*/ 2147483647 w 2226"/>
                <a:gd name="T73" fmla="*/ 2147483647 h 2292"/>
                <a:gd name="T74" fmla="*/ 2147483647 w 2226"/>
                <a:gd name="T75" fmla="*/ 2147483647 h 2292"/>
                <a:gd name="T76" fmla="*/ 2147483647 w 2226"/>
                <a:gd name="T77" fmla="*/ 2147483647 h 2292"/>
                <a:gd name="T78" fmla="*/ 2147483647 w 2226"/>
                <a:gd name="T79" fmla="*/ 2147483647 h 2292"/>
                <a:gd name="T80" fmla="*/ 2147483647 w 2226"/>
                <a:gd name="T81" fmla="*/ 2147483647 h 2292"/>
                <a:gd name="T82" fmla="*/ 2147483647 w 2226"/>
                <a:gd name="T83" fmla="*/ 2147483647 h 2292"/>
                <a:gd name="T84" fmla="*/ 2147483647 w 2226"/>
                <a:gd name="T85" fmla="*/ 2147483647 h 2292"/>
                <a:gd name="T86" fmla="*/ 2147483647 w 2226"/>
                <a:gd name="T87" fmla="*/ 2147483647 h 2292"/>
                <a:gd name="T88" fmla="*/ 2147483647 w 2226"/>
                <a:gd name="T89" fmla="*/ 2147483647 h 2292"/>
                <a:gd name="T90" fmla="*/ 2147483647 w 2226"/>
                <a:gd name="T91" fmla="*/ 2147483647 h 2292"/>
                <a:gd name="T92" fmla="*/ 2147483647 w 2226"/>
                <a:gd name="T93" fmla="*/ 2147483647 h 2292"/>
                <a:gd name="T94" fmla="*/ 2147483647 w 2226"/>
                <a:gd name="T95" fmla="*/ 2147483647 h 2292"/>
                <a:gd name="T96" fmla="*/ 2147483647 w 2226"/>
                <a:gd name="T97" fmla="*/ 0 h 2292"/>
                <a:gd name="T98" fmla="*/ 2147483647 w 2226"/>
                <a:gd name="T99" fmla="*/ 2147483647 h 2292"/>
                <a:gd name="T100" fmla="*/ 2147483647 w 2226"/>
                <a:gd name="T101" fmla="*/ 2147483647 h 2292"/>
                <a:gd name="T102" fmla="*/ 2147483647 w 2226"/>
                <a:gd name="T103" fmla="*/ 2147483647 h 2292"/>
                <a:gd name="T104" fmla="*/ 2147483647 w 2226"/>
                <a:gd name="T105" fmla="*/ 2147483647 h 2292"/>
                <a:gd name="T106" fmla="*/ 2147483647 w 2226"/>
                <a:gd name="T107" fmla="*/ 2147483647 h 2292"/>
                <a:gd name="T108" fmla="*/ 2147483647 w 2226"/>
                <a:gd name="T109" fmla="*/ 2147483647 h 2292"/>
                <a:gd name="T110" fmla="*/ 2147483647 w 2226"/>
                <a:gd name="T111" fmla="*/ 2147483647 h 2292"/>
                <a:gd name="T112" fmla="*/ 2147483647 w 2226"/>
                <a:gd name="T113" fmla="*/ 2147483647 h 2292"/>
                <a:gd name="T114" fmla="*/ 2147483647 w 2226"/>
                <a:gd name="T115" fmla="*/ 2147483647 h 2292"/>
                <a:gd name="T116" fmla="*/ 2147483647 w 2226"/>
                <a:gd name="T117" fmla="*/ 2147483647 h 2292"/>
                <a:gd name="T118" fmla="*/ 2147483647 w 2226"/>
                <a:gd name="T119" fmla="*/ 2147483647 h 2292"/>
                <a:gd name="T120" fmla="*/ 2147483647 w 2226"/>
                <a:gd name="T121" fmla="*/ 2147483647 h 2292"/>
                <a:gd name="T122" fmla="*/ 2147483647 w 2226"/>
                <a:gd name="T123" fmla="*/ 2147483647 h 2292"/>
                <a:gd name="T124" fmla="*/ 2147483647 w 2226"/>
                <a:gd name="T125" fmla="*/ 2147483647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114" name="Freeform 10"/>
            <p:cNvSpPr>
              <a:spLocks/>
            </p:cNvSpPr>
            <p:nvPr>
              <p:custDataLst>
                <p:tags r:id="rId7"/>
              </p:custDataLst>
            </p:nvPr>
          </p:nvSpPr>
          <p:spPr bwMode="auto">
            <a:xfrm>
              <a:off x="4306888" y="2981325"/>
              <a:ext cx="69850" cy="49213"/>
            </a:xfrm>
            <a:custGeom>
              <a:avLst/>
              <a:gdLst>
                <a:gd name="T0" fmla="*/ 2147483647 w 161"/>
                <a:gd name="T1" fmla="*/ 0 h 93"/>
                <a:gd name="T2" fmla="*/ 2147483647 w 161"/>
                <a:gd name="T3" fmla="*/ 2147483647 h 93"/>
                <a:gd name="T4" fmla="*/ 2147483647 w 161"/>
                <a:gd name="T5" fmla="*/ 2147483647 h 93"/>
                <a:gd name="T6" fmla="*/ 2147483647 w 161"/>
                <a:gd name="T7" fmla="*/ 2147483647 h 93"/>
                <a:gd name="T8" fmla="*/ 2147483647 w 161"/>
                <a:gd name="T9" fmla="*/ 2147483647 h 93"/>
                <a:gd name="T10" fmla="*/ 2147483647 w 161"/>
                <a:gd name="T11" fmla="*/ 2147483647 h 93"/>
                <a:gd name="T12" fmla="*/ 2147483647 w 161"/>
                <a:gd name="T13" fmla="*/ 2147483647 h 93"/>
                <a:gd name="T14" fmla="*/ 2147483647 w 161"/>
                <a:gd name="T15" fmla="*/ 0 h 93"/>
                <a:gd name="T16" fmla="*/ 2147483647 w 161"/>
                <a:gd name="T17" fmla="*/ 0 h 93"/>
                <a:gd name="T18" fmla="*/ 2147483647 w 161"/>
                <a:gd name="T19" fmla="*/ 0 h 93"/>
                <a:gd name="T20" fmla="*/ 2147483647 w 161"/>
                <a:gd name="T21" fmla="*/ 2147483647 h 93"/>
                <a:gd name="T22" fmla="*/ 2147483647 w 161"/>
                <a:gd name="T23" fmla="*/ 2147483647 h 93"/>
                <a:gd name="T24" fmla="*/ 2147483647 w 161"/>
                <a:gd name="T25" fmla="*/ 2147483647 h 93"/>
                <a:gd name="T26" fmla="*/ 2147483647 w 161"/>
                <a:gd name="T27" fmla="*/ 2147483647 h 93"/>
                <a:gd name="T28" fmla="*/ 2147483647 w 161"/>
                <a:gd name="T29" fmla="*/ 2147483647 h 93"/>
                <a:gd name="T30" fmla="*/ 2147483647 w 161"/>
                <a:gd name="T31" fmla="*/ 2147483647 h 93"/>
                <a:gd name="T32" fmla="*/ 2147483647 w 161"/>
                <a:gd name="T33" fmla="*/ 2147483647 h 93"/>
                <a:gd name="T34" fmla="*/ 2147483647 w 161"/>
                <a:gd name="T35" fmla="*/ 2147483647 h 93"/>
                <a:gd name="T36" fmla="*/ 2147483647 w 161"/>
                <a:gd name="T37" fmla="*/ 2147483647 h 93"/>
                <a:gd name="T38" fmla="*/ 2147483647 w 161"/>
                <a:gd name="T39" fmla="*/ 2147483647 h 93"/>
                <a:gd name="T40" fmla="*/ 2147483647 w 161"/>
                <a:gd name="T41" fmla="*/ 2147483647 h 93"/>
                <a:gd name="T42" fmla="*/ 2147483647 w 161"/>
                <a:gd name="T43" fmla="*/ 2147483647 h 93"/>
                <a:gd name="T44" fmla="*/ 2147483647 w 161"/>
                <a:gd name="T45" fmla="*/ 2147483647 h 93"/>
                <a:gd name="T46" fmla="*/ 2147483647 w 161"/>
                <a:gd name="T47" fmla="*/ 2147483647 h 93"/>
                <a:gd name="T48" fmla="*/ 2147483647 w 161"/>
                <a:gd name="T49" fmla="*/ 2147483647 h 93"/>
                <a:gd name="T50" fmla="*/ 2147483647 w 161"/>
                <a:gd name="T51" fmla="*/ 2147483647 h 93"/>
                <a:gd name="T52" fmla="*/ 2147483647 w 161"/>
                <a:gd name="T53" fmla="*/ 2147483647 h 93"/>
                <a:gd name="T54" fmla="*/ 2147483647 w 161"/>
                <a:gd name="T55" fmla="*/ 2147483647 h 93"/>
                <a:gd name="T56" fmla="*/ 2147483647 w 161"/>
                <a:gd name="T57" fmla="*/ 2147483647 h 93"/>
                <a:gd name="T58" fmla="*/ 2147483647 w 161"/>
                <a:gd name="T59" fmla="*/ 2147483647 h 93"/>
                <a:gd name="T60" fmla="*/ 2147483647 w 161"/>
                <a:gd name="T61" fmla="*/ 2147483647 h 93"/>
                <a:gd name="T62" fmla="*/ 2147483647 w 161"/>
                <a:gd name="T63" fmla="*/ 2147483647 h 93"/>
                <a:gd name="T64" fmla="*/ 2147483647 w 161"/>
                <a:gd name="T65" fmla="*/ 2147483647 h 93"/>
                <a:gd name="T66" fmla="*/ 2147483647 w 161"/>
                <a:gd name="T67" fmla="*/ 2147483647 h 93"/>
                <a:gd name="T68" fmla="*/ 2147483647 w 161"/>
                <a:gd name="T69" fmla="*/ 2147483647 h 93"/>
                <a:gd name="T70" fmla="*/ 2147483647 w 161"/>
                <a:gd name="T71" fmla="*/ 2147483647 h 93"/>
                <a:gd name="T72" fmla="*/ 0 w 161"/>
                <a:gd name="T73" fmla="*/ 0 h 93"/>
                <a:gd name="T74" fmla="*/ 2147483647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115" name="Freeform 11"/>
            <p:cNvSpPr>
              <a:spLocks/>
            </p:cNvSpPr>
            <p:nvPr>
              <p:custDataLst>
                <p:tags r:id="rId8"/>
              </p:custDataLst>
            </p:nvPr>
          </p:nvSpPr>
          <p:spPr bwMode="auto">
            <a:xfrm>
              <a:off x="3805238" y="2855913"/>
              <a:ext cx="82550" cy="160337"/>
            </a:xfrm>
            <a:custGeom>
              <a:avLst/>
              <a:gdLst>
                <a:gd name="T0" fmla="*/ 2147483647 w 192"/>
                <a:gd name="T1" fmla="*/ 2147483647 h 307"/>
                <a:gd name="T2" fmla="*/ 2147483647 w 192"/>
                <a:gd name="T3" fmla="*/ 0 h 307"/>
                <a:gd name="T4" fmla="*/ 2147483647 w 192"/>
                <a:gd name="T5" fmla="*/ 2147483647 h 307"/>
                <a:gd name="T6" fmla="*/ 2147483647 w 192"/>
                <a:gd name="T7" fmla="*/ 2147483647 h 307"/>
                <a:gd name="T8" fmla="*/ 2147483647 w 192"/>
                <a:gd name="T9" fmla="*/ 2147483647 h 307"/>
                <a:gd name="T10" fmla="*/ 2147483647 w 192"/>
                <a:gd name="T11" fmla="*/ 2147483647 h 307"/>
                <a:gd name="T12" fmla="*/ 2147483647 w 192"/>
                <a:gd name="T13" fmla="*/ 2147483647 h 307"/>
                <a:gd name="T14" fmla="*/ 2147483647 w 192"/>
                <a:gd name="T15" fmla="*/ 2147483647 h 307"/>
                <a:gd name="T16" fmla="*/ 2147483647 w 192"/>
                <a:gd name="T17" fmla="*/ 2147483647 h 307"/>
                <a:gd name="T18" fmla="*/ 2147483647 w 192"/>
                <a:gd name="T19" fmla="*/ 2147483647 h 307"/>
                <a:gd name="T20" fmla="*/ 2147483647 w 192"/>
                <a:gd name="T21" fmla="*/ 2147483647 h 307"/>
                <a:gd name="T22" fmla="*/ 2147483647 w 192"/>
                <a:gd name="T23" fmla="*/ 2147483647 h 307"/>
                <a:gd name="T24" fmla="*/ 2147483647 w 192"/>
                <a:gd name="T25" fmla="*/ 2147483647 h 307"/>
                <a:gd name="T26" fmla="*/ 2147483647 w 192"/>
                <a:gd name="T27" fmla="*/ 2147483647 h 307"/>
                <a:gd name="T28" fmla="*/ 2147483647 w 192"/>
                <a:gd name="T29" fmla="*/ 2147483647 h 307"/>
                <a:gd name="T30" fmla="*/ 2147483647 w 192"/>
                <a:gd name="T31" fmla="*/ 2147483647 h 307"/>
                <a:gd name="T32" fmla="*/ 2147483647 w 192"/>
                <a:gd name="T33" fmla="*/ 2147483647 h 307"/>
                <a:gd name="T34" fmla="*/ 2147483647 w 192"/>
                <a:gd name="T35" fmla="*/ 2147483647 h 307"/>
                <a:gd name="T36" fmla="*/ 2147483647 w 192"/>
                <a:gd name="T37" fmla="*/ 2147483647 h 307"/>
                <a:gd name="T38" fmla="*/ 2147483647 w 192"/>
                <a:gd name="T39" fmla="*/ 2147483647 h 307"/>
                <a:gd name="T40" fmla="*/ 2147483647 w 192"/>
                <a:gd name="T41" fmla="*/ 2147483647 h 307"/>
                <a:gd name="T42" fmla="*/ 2147483647 w 192"/>
                <a:gd name="T43" fmla="*/ 2147483647 h 307"/>
                <a:gd name="T44" fmla="*/ 2147483647 w 192"/>
                <a:gd name="T45" fmla="*/ 2147483647 h 307"/>
                <a:gd name="T46" fmla="*/ 0 w 192"/>
                <a:gd name="T47" fmla="*/ 2147483647 h 307"/>
                <a:gd name="T48" fmla="*/ 0 w 192"/>
                <a:gd name="T49" fmla="*/ 2147483647 h 307"/>
                <a:gd name="T50" fmla="*/ 2147483647 w 192"/>
                <a:gd name="T51" fmla="*/ 2147483647 h 307"/>
                <a:gd name="T52" fmla="*/ 2147483647 w 192"/>
                <a:gd name="T53" fmla="*/ 2147483647 h 307"/>
                <a:gd name="T54" fmla="*/ 2147483647 w 192"/>
                <a:gd name="T55" fmla="*/ 2147483647 h 307"/>
                <a:gd name="T56" fmla="*/ 2147483647 w 192"/>
                <a:gd name="T57" fmla="*/ 2147483647 h 307"/>
                <a:gd name="T58" fmla="*/ 2147483647 w 192"/>
                <a:gd name="T59" fmla="*/ 2147483647 h 307"/>
                <a:gd name="T60" fmla="*/ 2147483647 w 192"/>
                <a:gd name="T61" fmla="*/ 2147483647 h 307"/>
                <a:gd name="T62" fmla="*/ 2147483647 w 192"/>
                <a:gd name="T63" fmla="*/ 2147483647 h 307"/>
                <a:gd name="T64" fmla="*/ 2147483647 w 192"/>
                <a:gd name="T65" fmla="*/ 2147483647 h 307"/>
                <a:gd name="T66" fmla="*/ 2147483647 w 192"/>
                <a:gd name="T67" fmla="*/ 2147483647 h 307"/>
                <a:gd name="T68" fmla="*/ 2147483647 w 192"/>
                <a:gd name="T69" fmla="*/ 2147483647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116" name="Freeform 12"/>
            <p:cNvSpPr>
              <a:spLocks/>
            </p:cNvSpPr>
            <p:nvPr>
              <p:custDataLst>
                <p:tags r:id="rId9"/>
              </p:custDataLst>
            </p:nvPr>
          </p:nvSpPr>
          <p:spPr bwMode="auto">
            <a:xfrm>
              <a:off x="3886200" y="2341563"/>
              <a:ext cx="171450" cy="269875"/>
            </a:xfrm>
            <a:custGeom>
              <a:avLst/>
              <a:gdLst>
                <a:gd name="T0" fmla="*/ 2147483647 w 398"/>
                <a:gd name="T1" fmla="*/ 2147483647 h 518"/>
                <a:gd name="T2" fmla="*/ 2147483647 w 398"/>
                <a:gd name="T3" fmla="*/ 2147483647 h 518"/>
                <a:gd name="T4" fmla="*/ 2147483647 w 398"/>
                <a:gd name="T5" fmla="*/ 2147483647 h 518"/>
                <a:gd name="T6" fmla="*/ 2147483647 w 398"/>
                <a:gd name="T7" fmla="*/ 2147483647 h 518"/>
                <a:gd name="T8" fmla="*/ 2147483647 w 398"/>
                <a:gd name="T9" fmla="*/ 2147483647 h 518"/>
                <a:gd name="T10" fmla="*/ 2147483647 w 398"/>
                <a:gd name="T11" fmla="*/ 2147483647 h 518"/>
                <a:gd name="T12" fmla="*/ 2147483647 w 398"/>
                <a:gd name="T13" fmla="*/ 2147483647 h 518"/>
                <a:gd name="T14" fmla="*/ 2147483647 w 398"/>
                <a:gd name="T15" fmla="*/ 2147483647 h 518"/>
                <a:gd name="T16" fmla="*/ 2147483647 w 398"/>
                <a:gd name="T17" fmla="*/ 2147483647 h 518"/>
                <a:gd name="T18" fmla="*/ 2147483647 w 398"/>
                <a:gd name="T19" fmla="*/ 2147483647 h 518"/>
                <a:gd name="T20" fmla="*/ 2147483647 w 398"/>
                <a:gd name="T21" fmla="*/ 2147483647 h 518"/>
                <a:gd name="T22" fmla="*/ 2147483647 w 398"/>
                <a:gd name="T23" fmla="*/ 2147483647 h 518"/>
                <a:gd name="T24" fmla="*/ 2147483647 w 398"/>
                <a:gd name="T25" fmla="*/ 2147483647 h 518"/>
                <a:gd name="T26" fmla="*/ 2147483647 w 398"/>
                <a:gd name="T27" fmla="*/ 2147483647 h 518"/>
                <a:gd name="T28" fmla="*/ 2147483647 w 398"/>
                <a:gd name="T29" fmla="*/ 2147483647 h 518"/>
                <a:gd name="T30" fmla="*/ 2147483647 w 398"/>
                <a:gd name="T31" fmla="*/ 2147483647 h 518"/>
                <a:gd name="T32" fmla="*/ 2147483647 w 398"/>
                <a:gd name="T33" fmla="*/ 2147483647 h 518"/>
                <a:gd name="T34" fmla="*/ 2147483647 w 398"/>
                <a:gd name="T35" fmla="*/ 2147483647 h 518"/>
                <a:gd name="T36" fmla="*/ 2147483647 w 398"/>
                <a:gd name="T37" fmla="*/ 2147483647 h 518"/>
                <a:gd name="T38" fmla="*/ 2147483647 w 398"/>
                <a:gd name="T39" fmla="*/ 2147483647 h 518"/>
                <a:gd name="T40" fmla="*/ 2147483647 w 398"/>
                <a:gd name="T41" fmla="*/ 2147483647 h 518"/>
                <a:gd name="T42" fmla="*/ 2147483647 w 398"/>
                <a:gd name="T43" fmla="*/ 2147483647 h 518"/>
                <a:gd name="T44" fmla="*/ 2147483647 w 398"/>
                <a:gd name="T45" fmla="*/ 2147483647 h 518"/>
                <a:gd name="T46" fmla="*/ 2147483647 w 398"/>
                <a:gd name="T47" fmla="*/ 2147483647 h 518"/>
                <a:gd name="T48" fmla="*/ 2147483647 w 398"/>
                <a:gd name="T49" fmla="*/ 2147483647 h 518"/>
                <a:gd name="T50" fmla="*/ 2147483647 w 398"/>
                <a:gd name="T51" fmla="*/ 2147483647 h 518"/>
                <a:gd name="T52" fmla="*/ 2147483647 w 398"/>
                <a:gd name="T53" fmla="*/ 2147483647 h 518"/>
                <a:gd name="T54" fmla="*/ 2147483647 w 398"/>
                <a:gd name="T55" fmla="*/ 2147483647 h 518"/>
                <a:gd name="T56" fmla="*/ 2147483647 w 398"/>
                <a:gd name="T57" fmla="*/ 2147483647 h 518"/>
                <a:gd name="T58" fmla="*/ 2147483647 w 398"/>
                <a:gd name="T59" fmla="*/ 2147483647 h 518"/>
                <a:gd name="T60" fmla="*/ 2147483647 w 398"/>
                <a:gd name="T61" fmla="*/ 2147483647 h 518"/>
                <a:gd name="T62" fmla="*/ 2147483647 w 398"/>
                <a:gd name="T63" fmla="*/ 2147483647 h 518"/>
                <a:gd name="T64" fmla="*/ 2147483647 w 398"/>
                <a:gd name="T65" fmla="*/ 2147483647 h 518"/>
                <a:gd name="T66" fmla="*/ 2147483647 w 398"/>
                <a:gd name="T67" fmla="*/ 2147483647 h 518"/>
                <a:gd name="T68" fmla="*/ 2147483647 w 398"/>
                <a:gd name="T69" fmla="*/ 2147483647 h 518"/>
                <a:gd name="T70" fmla="*/ 2147483647 w 398"/>
                <a:gd name="T71" fmla="*/ 2147483647 h 518"/>
                <a:gd name="T72" fmla="*/ 2147483647 w 398"/>
                <a:gd name="T73" fmla="*/ 2147483647 h 518"/>
                <a:gd name="T74" fmla="*/ 2147483647 w 398"/>
                <a:gd name="T75" fmla="*/ 2147483647 h 518"/>
                <a:gd name="T76" fmla="*/ 2147483647 w 398"/>
                <a:gd name="T77" fmla="*/ 2147483647 h 518"/>
                <a:gd name="T78" fmla="*/ 2147483647 w 398"/>
                <a:gd name="T79" fmla="*/ 2147483647 h 518"/>
                <a:gd name="T80" fmla="*/ 2147483647 w 398"/>
                <a:gd name="T81" fmla="*/ 2147483647 h 518"/>
                <a:gd name="T82" fmla="*/ 2147483647 w 398"/>
                <a:gd name="T83" fmla="*/ 2147483647 h 518"/>
                <a:gd name="T84" fmla="*/ 2147483647 w 398"/>
                <a:gd name="T85" fmla="*/ 2147483647 h 518"/>
                <a:gd name="T86" fmla="*/ 2147483647 w 398"/>
                <a:gd name="T87" fmla="*/ 2147483647 h 518"/>
                <a:gd name="T88" fmla="*/ 2147483647 w 398"/>
                <a:gd name="T89" fmla="*/ 2147483647 h 518"/>
                <a:gd name="T90" fmla="*/ 2147483647 w 398"/>
                <a:gd name="T91" fmla="*/ 2147483647 h 518"/>
                <a:gd name="T92" fmla="*/ 2147483647 w 398"/>
                <a:gd name="T93" fmla="*/ 2147483647 h 518"/>
                <a:gd name="T94" fmla="*/ 2147483647 w 398"/>
                <a:gd name="T95" fmla="*/ 2147483647 h 518"/>
                <a:gd name="T96" fmla="*/ 2147483647 w 398"/>
                <a:gd name="T97" fmla="*/ 2147483647 h 518"/>
                <a:gd name="T98" fmla="*/ 2147483647 w 398"/>
                <a:gd name="T99" fmla="*/ 2147483647 h 518"/>
                <a:gd name="T100" fmla="*/ 2147483647 w 398"/>
                <a:gd name="T101" fmla="*/ 2147483647 h 518"/>
                <a:gd name="T102" fmla="*/ 2147483647 w 398"/>
                <a:gd name="T103" fmla="*/ 2147483647 h 518"/>
                <a:gd name="T104" fmla="*/ 2147483647 w 398"/>
                <a:gd name="T105" fmla="*/ 2147483647 h 518"/>
                <a:gd name="T106" fmla="*/ 2147483647 w 398"/>
                <a:gd name="T107" fmla="*/ 2147483647 h 518"/>
                <a:gd name="T108" fmla="*/ 2147483647 w 398"/>
                <a:gd name="T109" fmla="*/ 2147483647 h 518"/>
                <a:gd name="T110" fmla="*/ 2147483647 w 398"/>
                <a:gd name="T111" fmla="*/ 2147483647 h 518"/>
                <a:gd name="T112" fmla="*/ 2147483647 w 398"/>
                <a:gd name="T113" fmla="*/ 2147483647 h 518"/>
                <a:gd name="T114" fmla="*/ 2147483647 w 398"/>
                <a:gd name="T115" fmla="*/ 2147483647 h 518"/>
                <a:gd name="T116" fmla="*/ 2147483647 w 398"/>
                <a:gd name="T117" fmla="*/ 2147483647 h 518"/>
                <a:gd name="T118" fmla="*/ 2147483647 w 398"/>
                <a:gd name="T119" fmla="*/ 2147483647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99CC00"/>
            </a:solidFill>
            <a:ln w="9525" cmpd="sng">
              <a:solidFill>
                <a:srgbClr val="FFFFFF"/>
              </a:solidFill>
              <a:prstDash val="solid"/>
              <a:round/>
              <a:headEnd/>
              <a:tailEnd/>
            </a:ln>
          </p:spPr>
          <p:txBody>
            <a:bodyPr/>
            <a:lstStyle/>
            <a:p>
              <a:endParaRPr lang="en-GB"/>
            </a:p>
          </p:txBody>
        </p:sp>
        <p:sp>
          <p:nvSpPr>
            <p:cNvPr id="47117" name="Freeform 13"/>
            <p:cNvSpPr>
              <a:spLocks/>
            </p:cNvSpPr>
            <p:nvPr>
              <p:custDataLst>
                <p:tags r:id="rId10"/>
              </p:custDataLst>
            </p:nvPr>
          </p:nvSpPr>
          <p:spPr bwMode="auto">
            <a:xfrm>
              <a:off x="4244975" y="2644775"/>
              <a:ext cx="169863" cy="76200"/>
            </a:xfrm>
            <a:custGeom>
              <a:avLst/>
              <a:gdLst>
                <a:gd name="T0" fmla="*/ 2147483647 w 382"/>
                <a:gd name="T1" fmla="*/ 2147483647 h 148"/>
                <a:gd name="T2" fmla="*/ 2147483647 w 382"/>
                <a:gd name="T3" fmla="*/ 2147483647 h 148"/>
                <a:gd name="T4" fmla="*/ 2147483647 w 382"/>
                <a:gd name="T5" fmla="*/ 2147483647 h 148"/>
                <a:gd name="T6" fmla="*/ 2147483647 w 382"/>
                <a:gd name="T7" fmla="*/ 2147483647 h 148"/>
                <a:gd name="T8" fmla="*/ 2147483647 w 382"/>
                <a:gd name="T9" fmla="*/ 2147483647 h 148"/>
                <a:gd name="T10" fmla="*/ 2147483647 w 382"/>
                <a:gd name="T11" fmla="*/ 2147483647 h 148"/>
                <a:gd name="T12" fmla="*/ 2147483647 w 382"/>
                <a:gd name="T13" fmla="*/ 2147483647 h 148"/>
                <a:gd name="T14" fmla="*/ 2147483647 w 382"/>
                <a:gd name="T15" fmla="*/ 2147483647 h 148"/>
                <a:gd name="T16" fmla="*/ 2147483647 w 382"/>
                <a:gd name="T17" fmla="*/ 2147483647 h 148"/>
                <a:gd name="T18" fmla="*/ 2147483647 w 382"/>
                <a:gd name="T19" fmla="*/ 2147483647 h 148"/>
                <a:gd name="T20" fmla="*/ 2147483647 w 382"/>
                <a:gd name="T21" fmla="*/ 2147483647 h 148"/>
                <a:gd name="T22" fmla="*/ 0 w 382"/>
                <a:gd name="T23" fmla="*/ 2147483647 h 148"/>
                <a:gd name="T24" fmla="*/ 2147483647 w 382"/>
                <a:gd name="T25" fmla="*/ 2147483647 h 148"/>
                <a:gd name="T26" fmla="*/ 2147483647 w 382"/>
                <a:gd name="T27" fmla="*/ 2147483647 h 148"/>
                <a:gd name="T28" fmla="*/ 2147483647 w 382"/>
                <a:gd name="T29" fmla="*/ 2147483647 h 148"/>
                <a:gd name="T30" fmla="*/ 2147483647 w 382"/>
                <a:gd name="T31" fmla="*/ 2147483647 h 148"/>
                <a:gd name="T32" fmla="*/ 2147483647 w 382"/>
                <a:gd name="T33" fmla="*/ 2147483647 h 148"/>
                <a:gd name="T34" fmla="*/ 2147483647 w 382"/>
                <a:gd name="T35" fmla="*/ 2147483647 h 148"/>
                <a:gd name="T36" fmla="*/ 2147483647 w 382"/>
                <a:gd name="T37" fmla="*/ 2147483647 h 148"/>
                <a:gd name="T38" fmla="*/ 2147483647 w 382"/>
                <a:gd name="T39" fmla="*/ 2147483647 h 148"/>
                <a:gd name="T40" fmla="*/ 2147483647 w 382"/>
                <a:gd name="T41" fmla="*/ 2147483647 h 148"/>
                <a:gd name="T42" fmla="*/ 2147483647 w 382"/>
                <a:gd name="T43" fmla="*/ 2147483647 h 148"/>
                <a:gd name="T44" fmla="*/ 2147483647 w 382"/>
                <a:gd name="T45" fmla="*/ 2147483647 h 148"/>
                <a:gd name="T46" fmla="*/ 2147483647 w 382"/>
                <a:gd name="T47" fmla="*/ 2147483647 h 148"/>
                <a:gd name="T48" fmla="*/ 2147483647 w 382"/>
                <a:gd name="T49" fmla="*/ 2147483647 h 148"/>
                <a:gd name="T50" fmla="*/ 2147483647 w 382"/>
                <a:gd name="T51" fmla="*/ 2147483647 h 148"/>
                <a:gd name="T52" fmla="*/ 2147483647 w 382"/>
                <a:gd name="T53" fmla="*/ 2147483647 h 148"/>
                <a:gd name="T54" fmla="*/ 2147483647 w 382"/>
                <a:gd name="T55" fmla="*/ 2147483647 h 148"/>
                <a:gd name="T56" fmla="*/ 2147483647 w 382"/>
                <a:gd name="T57" fmla="*/ 2147483647 h 148"/>
                <a:gd name="T58" fmla="*/ 2147483647 w 382"/>
                <a:gd name="T59" fmla="*/ 2147483647 h 148"/>
                <a:gd name="T60" fmla="*/ 2147483647 w 382"/>
                <a:gd name="T61" fmla="*/ 2147483647 h 148"/>
                <a:gd name="T62" fmla="*/ 2147483647 w 382"/>
                <a:gd name="T63" fmla="*/ 2147483647 h 148"/>
                <a:gd name="T64" fmla="*/ 2147483647 w 382"/>
                <a:gd name="T65" fmla="*/ 2147483647 h 148"/>
                <a:gd name="T66" fmla="*/ 2147483647 w 382"/>
                <a:gd name="T67" fmla="*/ 2147483647 h 148"/>
                <a:gd name="T68" fmla="*/ 2147483647 w 382"/>
                <a:gd name="T69" fmla="*/ 2147483647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 name="Freeform 14"/>
            <p:cNvSpPr>
              <a:spLocks/>
            </p:cNvSpPr>
            <p:nvPr>
              <p:custDataLst>
                <p:tags r:id="rId11"/>
              </p:custDataLst>
            </p:nvPr>
          </p:nvSpPr>
          <p:spPr bwMode="auto">
            <a:xfrm>
              <a:off x="5737225" y="2493963"/>
              <a:ext cx="1281113" cy="1038225"/>
            </a:xfrm>
            <a:custGeom>
              <a:avLst/>
              <a:gdLst>
                <a:gd name="T0" fmla="*/ 71018374 w 2936"/>
                <a:gd name="T1" fmla="*/ 293580501 h 1983"/>
                <a:gd name="T2" fmla="*/ 73303082 w 2936"/>
                <a:gd name="T3" fmla="*/ 324007352 h 1983"/>
                <a:gd name="T4" fmla="*/ 91010004 w 2936"/>
                <a:gd name="T5" fmla="*/ 372252092 h 1983"/>
                <a:gd name="T6" fmla="*/ 146225670 w 2936"/>
                <a:gd name="T7" fmla="*/ 408984210 h 1983"/>
                <a:gd name="T8" fmla="*/ 197252413 w 2936"/>
                <a:gd name="T9" fmla="*/ 425430888 h 1983"/>
                <a:gd name="T10" fmla="*/ 214007229 w 2936"/>
                <a:gd name="T11" fmla="*/ 419126145 h 1983"/>
                <a:gd name="T12" fmla="*/ 266747503 w 2936"/>
                <a:gd name="T13" fmla="*/ 396922894 h 1983"/>
                <a:gd name="T14" fmla="*/ 294545364 w 2936"/>
                <a:gd name="T15" fmla="*/ 422690036 h 1983"/>
                <a:gd name="T16" fmla="*/ 300257571 w 2936"/>
                <a:gd name="T17" fmla="*/ 465178203 h 1983"/>
                <a:gd name="T18" fmla="*/ 305969340 w 2936"/>
                <a:gd name="T19" fmla="*/ 486011290 h 1983"/>
                <a:gd name="T20" fmla="*/ 324818617 w 2936"/>
                <a:gd name="T21" fmla="*/ 524113572 h 1983"/>
                <a:gd name="T22" fmla="*/ 350712701 w 2936"/>
                <a:gd name="T23" fmla="*/ 509585228 h 1983"/>
                <a:gd name="T24" fmla="*/ 394504390 w 2936"/>
                <a:gd name="T25" fmla="*/ 508214541 h 1983"/>
                <a:gd name="T26" fmla="*/ 431251273 w 2936"/>
                <a:gd name="T27" fmla="*/ 543575971 h 1983"/>
                <a:gd name="T28" fmla="*/ 448767948 w 2936"/>
                <a:gd name="T29" fmla="*/ 523565401 h 1983"/>
                <a:gd name="T30" fmla="*/ 467807472 w 2936"/>
                <a:gd name="T31" fmla="*/ 511504086 h 1983"/>
                <a:gd name="T32" fmla="*/ 484752971 w 2936"/>
                <a:gd name="T33" fmla="*/ 500539634 h 1983"/>
                <a:gd name="T34" fmla="*/ 510837301 w 2936"/>
                <a:gd name="T35" fmla="*/ 474772491 h 1983"/>
                <a:gd name="T36" fmla="*/ 517691861 w 2936"/>
                <a:gd name="T37" fmla="*/ 442974429 h 1983"/>
                <a:gd name="T38" fmla="*/ 531971722 w 2936"/>
                <a:gd name="T39" fmla="*/ 389247464 h 1983"/>
                <a:gd name="T40" fmla="*/ 515026223 w 2936"/>
                <a:gd name="T41" fmla="*/ 376912324 h 1983"/>
                <a:gd name="T42" fmla="*/ 502650577 w 2936"/>
                <a:gd name="T43" fmla="*/ 348951977 h 1983"/>
                <a:gd name="T44" fmla="*/ 508172099 w 2936"/>
                <a:gd name="T45" fmla="*/ 336343015 h 1983"/>
                <a:gd name="T46" fmla="*/ 482087333 w 2936"/>
                <a:gd name="T47" fmla="*/ 290839126 h 1983"/>
                <a:gd name="T48" fmla="*/ 491797778 w 2936"/>
                <a:gd name="T49" fmla="*/ 272199244 h 1983"/>
                <a:gd name="T50" fmla="*/ 467046048 w 2936"/>
                <a:gd name="T51" fmla="*/ 263701297 h 1983"/>
                <a:gd name="T52" fmla="*/ 444198096 w 2936"/>
                <a:gd name="T53" fmla="*/ 243142557 h 1983"/>
                <a:gd name="T54" fmla="*/ 450861973 w 2936"/>
                <a:gd name="T55" fmla="*/ 229162383 h 1983"/>
                <a:gd name="T56" fmla="*/ 465141834 w 2936"/>
                <a:gd name="T57" fmla="*/ 207232956 h 1983"/>
                <a:gd name="T58" fmla="*/ 475233209 w 2936"/>
                <a:gd name="T59" fmla="*/ 213812046 h 1983"/>
                <a:gd name="T60" fmla="*/ 482087333 w 2936"/>
                <a:gd name="T61" fmla="*/ 233822616 h 1983"/>
                <a:gd name="T62" fmla="*/ 511980091 w 2936"/>
                <a:gd name="T63" fmla="*/ 209151814 h 1983"/>
                <a:gd name="T64" fmla="*/ 538445352 w 2936"/>
                <a:gd name="T65" fmla="*/ 184481535 h 1983"/>
                <a:gd name="T66" fmla="*/ 549488398 w 2936"/>
                <a:gd name="T67" fmla="*/ 154602331 h 1983"/>
                <a:gd name="T68" fmla="*/ 557484876 w 2936"/>
                <a:gd name="T69" fmla="*/ 135414278 h 1983"/>
                <a:gd name="T70" fmla="*/ 550820999 w 2936"/>
                <a:gd name="T71" fmla="*/ 84154340 h 1983"/>
                <a:gd name="T72" fmla="*/ 518263038 w 2936"/>
                <a:gd name="T73" fmla="*/ 93474282 h 1983"/>
                <a:gd name="T74" fmla="*/ 468569332 w 2936"/>
                <a:gd name="T75" fmla="*/ 56193994 h 1983"/>
                <a:gd name="T76" fmla="*/ 437915149 w 2936"/>
                <a:gd name="T77" fmla="*/ 24396455 h 1983"/>
                <a:gd name="T78" fmla="*/ 376987714 w 2936"/>
                <a:gd name="T79" fmla="*/ 14528344 h 1983"/>
                <a:gd name="T80" fmla="*/ 382128743 w 2936"/>
                <a:gd name="T81" fmla="*/ 42488167 h 1983"/>
                <a:gd name="T82" fmla="*/ 371656438 w 2936"/>
                <a:gd name="T83" fmla="*/ 62224913 h 1983"/>
                <a:gd name="T84" fmla="*/ 385555805 w 2936"/>
                <a:gd name="T85" fmla="*/ 95941309 h 1983"/>
                <a:gd name="T86" fmla="*/ 408594004 w 2936"/>
                <a:gd name="T87" fmla="*/ 101423535 h 1983"/>
                <a:gd name="T88" fmla="*/ 388601937 w 2936"/>
                <a:gd name="T89" fmla="*/ 124723650 h 1983"/>
                <a:gd name="T90" fmla="*/ 360042215 w 2936"/>
                <a:gd name="T91" fmla="*/ 156247365 h 1983"/>
                <a:gd name="T92" fmla="*/ 310348509 w 2936"/>
                <a:gd name="T93" fmla="*/ 195445987 h 1983"/>
                <a:gd name="T94" fmla="*/ 233808612 w 2936"/>
                <a:gd name="T95" fmla="*/ 180643820 h 1983"/>
                <a:gd name="T96" fmla="*/ 197252413 w 2936"/>
                <a:gd name="T97" fmla="*/ 153505990 h 1983"/>
                <a:gd name="T98" fmla="*/ 143179102 w 2936"/>
                <a:gd name="T99" fmla="*/ 135688625 h 1983"/>
                <a:gd name="T100" fmla="*/ 130612772 w 2936"/>
                <a:gd name="T101" fmla="*/ 103890563 h 1983"/>
                <a:gd name="T102" fmla="*/ 97483634 w 2936"/>
                <a:gd name="T103" fmla="*/ 81961136 h 1983"/>
                <a:gd name="T104" fmla="*/ 81871173 w 2936"/>
                <a:gd name="T105" fmla="*/ 85250681 h 1983"/>
                <a:gd name="T106" fmla="*/ 80538136 w 2936"/>
                <a:gd name="T107" fmla="*/ 106357591 h 1983"/>
                <a:gd name="T108" fmla="*/ 58071550 w 2936"/>
                <a:gd name="T109" fmla="*/ 104713080 h 1983"/>
                <a:gd name="T110" fmla="*/ 43220513 w 2936"/>
                <a:gd name="T111" fmla="*/ 138977647 h 1983"/>
                <a:gd name="T112" fmla="*/ 49503459 w 2936"/>
                <a:gd name="T113" fmla="*/ 163100278 h 1983"/>
                <a:gd name="T114" fmla="*/ 47980175 w 2936"/>
                <a:gd name="T115" fmla="*/ 196268504 h 1983"/>
                <a:gd name="T116" fmla="*/ 22467022 w 2936"/>
                <a:gd name="T117" fmla="*/ 214086393 h 1983"/>
                <a:gd name="T118" fmla="*/ 7615984 w 2936"/>
                <a:gd name="T119" fmla="*/ 245061414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chemeClr val="bg1">
                <a:lumMod val="75000"/>
              </a:schemeClr>
            </a:solidFill>
            <a:ln w="9525" cmpd="sng">
              <a:solidFill>
                <a:srgbClr val="FFFFFF"/>
              </a:solidFill>
              <a:prstDash val="solid"/>
              <a:round/>
              <a:headEnd/>
              <a:tailEnd/>
            </a:ln>
          </p:spPr>
          <p:txBody>
            <a:bodyPr/>
            <a:lstStyle/>
            <a:p>
              <a:pPr>
                <a:defRPr/>
              </a:pPr>
              <a:endParaRPr lang="en-GB" dirty="0">
                <a:solidFill>
                  <a:srgbClr val="000000"/>
                </a:solidFill>
                <a:latin typeface="Arial" charset="0"/>
                <a:cs typeface="Arial" charset="0"/>
              </a:endParaRPr>
            </a:p>
          </p:txBody>
        </p:sp>
        <p:sp>
          <p:nvSpPr>
            <p:cNvPr id="47119" name="Freeform 15"/>
            <p:cNvSpPr>
              <a:spLocks/>
            </p:cNvSpPr>
            <p:nvPr>
              <p:custDataLst>
                <p:tags r:id="rId12"/>
              </p:custDataLst>
            </p:nvPr>
          </p:nvSpPr>
          <p:spPr bwMode="auto">
            <a:xfrm>
              <a:off x="4429125" y="2035175"/>
              <a:ext cx="220663" cy="273050"/>
            </a:xfrm>
            <a:custGeom>
              <a:avLst/>
              <a:gdLst>
                <a:gd name="T0" fmla="*/ 2147483647 w 504"/>
                <a:gd name="T1" fmla="*/ 2147483647 h 524"/>
                <a:gd name="T2" fmla="*/ 2147483647 w 504"/>
                <a:gd name="T3" fmla="*/ 2147483647 h 524"/>
                <a:gd name="T4" fmla="*/ 2147483647 w 504"/>
                <a:gd name="T5" fmla="*/ 2147483647 h 524"/>
                <a:gd name="T6" fmla="*/ 2147483647 w 504"/>
                <a:gd name="T7" fmla="*/ 2147483647 h 524"/>
                <a:gd name="T8" fmla="*/ 2147483647 w 504"/>
                <a:gd name="T9" fmla="*/ 2147483647 h 524"/>
                <a:gd name="T10" fmla="*/ 2147483647 w 504"/>
                <a:gd name="T11" fmla="*/ 2147483647 h 524"/>
                <a:gd name="T12" fmla="*/ 2147483647 w 504"/>
                <a:gd name="T13" fmla="*/ 2147483647 h 524"/>
                <a:gd name="T14" fmla="*/ 2147483647 w 504"/>
                <a:gd name="T15" fmla="*/ 2147483647 h 524"/>
                <a:gd name="T16" fmla="*/ 2147483647 w 504"/>
                <a:gd name="T17" fmla="*/ 2147483647 h 524"/>
                <a:gd name="T18" fmla="*/ 2147483647 w 504"/>
                <a:gd name="T19" fmla="*/ 2147483647 h 524"/>
                <a:gd name="T20" fmla="*/ 2147483647 w 504"/>
                <a:gd name="T21" fmla="*/ 2147483647 h 524"/>
                <a:gd name="T22" fmla="*/ 2147483647 w 504"/>
                <a:gd name="T23" fmla="*/ 2147483647 h 524"/>
                <a:gd name="T24" fmla="*/ 2147483647 w 504"/>
                <a:gd name="T25" fmla="*/ 2147483647 h 524"/>
                <a:gd name="T26" fmla="*/ 2147483647 w 504"/>
                <a:gd name="T27" fmla="*/ 2147483647 h 524"/>
                <a:gd name="T28" fmla="*/ 2147483647 w 504"/>
                <a:gd name="T29" fmla="*/ 2147483647 h 524"/>
                <a:gd name="T30" fmla="*/ 2147483647 w 504"/>
                <a:gd name="T31" fmla="*/ 2147483647 h 524"/>
                <a:gd name="T32" fmla="*/ 2147483647 w 504"/>
                <a:gd name="T33" fmla="*/ 2147483647 h 524"/>
                <a:gd name="T34" fmla="*/ 2147483647 w 504"/>
                <a:gd name="T35" fmla="*/ 2147483647 h 524"/>
                <a:gd name="T36" fmla="*/ 2147483647 w 504"/>
                <a:gd name="T37" fmla="*/ 2147483647 h 524"/>
                <a:gd name="T38" fmla="*/ 2147483647 w 504"/>
                <a:gd name="T39" fmla="*/ 2147483647 h 524"/>
                <a:gd name="T40" fmla="*/ 2147483647 w 504"/>
                <a:gd name="T41" fmla="*/ 2147483647 h 524"/>
                <a:gd name="T42" fmla="*/ 2147483647 w 504"/>
                <a:gd name="T43" fmla="*/ 2147483647 h 524"/>
                <a:gd name="T44" fmla="*/ 2147483647 w 504"/>
                <a:gd name="T45" fmla="*/ 2147483647 h 524"/>
                <a:gd name="T46" fmla="*/ 2147483647 w 504"/>
                <a:gd name="T47" fmla="*/ 2147483647 h 524"/>
                <a:gd name="T48" fmla="*/ 2147483647 w 504"/>
                <a:gd name="T49" fmla="*/ 2147483647 h 524"/>
                <a:gd name="T50" fmla="*/ 2147483647 w 504"/>
                <a:gd name="T51" fmla="*/ 2147483647 h 524"/>
                <a:gd name="T52" fmla="*/ 2147483647 w 504"/>
                <a:gd name="T53" fmla="*/ 2147483647 h 524"/>
                <a:gd name="T54" fmla="*/ 2147483647 w 504"/>
                <a:gd name="T55" fmla="*/ 2147483647 h 524"/>
                <a:gd name="T56" fmla="*/ 2147483647 w 504"/>
                <a:gd name="T57" fmla="*/ 2147483647 h 524"/>
                <a:gd name="T58" fmla="*/ 2147483647 w 504"/>
                <a:gd name="T59" fmla="*/ 2147483647 h 524"/>
                <a:gd name="T60" fmla="*/ 2147483647 w 504"/>
                <a:gd name="T61" fmla="*/ 2147483647 h 524"/>
                <a:gd name="T62" fmla="*/ 2147483647 w 504"/>
                <a:gd name="T63" fmla="*/ 2147483647 h 524"/>
                <a:gd name="T64" fmla="*/ 2147483647 w 504"/>
                <a:gd name="T65" fmla="*/ 2147483647 h 524"/>
                <a:gd name="T66" fmla="*/ 2147483647 w 504"/>
                <a:gd name="T67" fmla="*/ 2147483647 h 524"/>
                <a:gd name="T68" fmla="*/ 2147483647 w 504"/>
                <a:gd name="T69" fmla="*/ 2147483647 h 524"/>
                <a:gd name="T70" fmla="*/ 2147483647 w 504"/>
                <a:gd name="T71" fmla="*/ 2147483647 h 524"/>
                <a:gd name="T72" fmla="*/ 2147483647 w 504"/>
                <a:gd name="T73" fmla="*/ 2147483647 h 524"/>
                <a:gd name="T74" fmla="*/ 2147483647 w 504"/>
                <a:gd name="T75" fmla="*/ 0 h 524"/>
                <a:gd name="T76" fmla="*/ 2147483647 w 504"/>
                <a:gd name="T77" fmla="*/ 0 h 524"/>
                <a:gd name="T78" fmla="*/ 2147483647 w 504"/>
                <a:gd name="T79" fmla="*/ 2147483647 h 524"/>
                <a:gd name="T80" fmla="*/ 2147483647 w 504"/>
                <a:gd name="T81" fmla="*/ 2147483647 h 524"/>
                <a:gd name="T82" fmla="*/ 2147483647 w 504"/>
                <a:gd name="T83" fmla="*/ 2147483647 h 524"/>
                <a:gd name="T84" fmla="*/ 2147483647 w 504"/>
                <a:gd name="T85" fmla="*/ 2147483647 h 524"/>
                <a:gd name="T86" fmla="*/ 2147483647 w 504"/>
                <a:gd name="T87" fmla="*/ 2147483647 h 524"/>
                <a:gd name="T88" fmla="*/ 2147483647 w 504"/>
                <a:gd name="T89" fmla="*/ 2147483647 h 524"/>
                <a:gd name="T90" fmla="*/ 2147483647 w 504"/>
                <a:gd name="T91" fmla="*/ 2147483647 h 524"/>
                <a:gd name="T92" fmla="*/ 2147483647 w 504"/>
                <a:gd name="T93" fmla="*/ 2147483647 h 524"/>
                <a:gd name="T94" fmla="*/ 2147483647 w 504"/>
                <a:gd name="T95" fmla="*/ 2147483647 h 524"/>
                <a:gd name="T96" fmla="*/ 2147483647 w 504"/>
                <a:gd name="T97" fmla="*/ 2147483647 h 524"/>
                <a:gd name="T98" fmla="*/ 2147483647 w 504"/>
                <a:gd name="T99" fmla="*/ 2147483647 h 524"/>
                <a:gd name="T100" fmla="*/ 2147483647 w 504"/>
                <a:gd name="T101" fmla="*/ 2147483647 h 524"/>
                <a:gd name="T102" fmla="*/ 2147483647 w 504"/>
                <a:gd name="T103" fmla="*/ 2147483647 h 524"/>
                <a:gd name="T104" fmla="*/ 2147483647 w 504"/>
                <a:gd name="T105" fmla="*/ 2147483647 h 524"/>
                <a:gd name="T106" fmla="*/ 2147483647 w 504"/>
                <a:gd name="T107" fmla="*/ 2147483647 h 524"/>
                <a:gd name="T108" fmla="*/ 2147483647 w 504"/>
                <a:gd name="T109" fmla="*/ 2147483647 h 524"/>
                <a:gd name="T110" fmla="*/ 2147483647 w 504"/>
                <a:gd name="T111" fmla="*/ 214748364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120" name="Freeform 16"/>
            <p:cNvSpPr>
              <a:spLocks/>
            </p:cNvSpPr>
            <p:nvPr>
              <p:custDataLst>
                <p:tags r:id="rId13"/>
              </p:custDataLst>
            </p:nvPr>
          </p:nvSpPr>
          <p:spPr bwMode="auto">
            <a:xfrm>
              <a:off x="4165600" y="2452688"/>
              <a:ext cx="182563" cy="238125"/>
            </a:xfrm>
            <a:custGeom>
              <a:avLst/>
              <a:gdLst>
                <a:gd name="T0" fmla="*/ 2147483647 w 438"/>
                <a:gd name="T1" fmla="*/ 2147483647 h 451"/>
                <a:gd name="T2" fmla="*/ 2147483647 w 438"/>
                <a:gd name="T3" fmla="*/ 2147483647 h 451"/>
                <a:gd name="T4" fmla="*/ 2147483647 w 438"/>
                <a:gd name="T5" fmla="*/ 2147483647 h 451"/>
                <a:gd name="T6" fmla="*/ 2147483647 w 438"/>
                <a:gd name="T7" fmla="*/ 2147483647 h 451"/>
                <a:gd name="T8" fmla="*/ 2147483647 w 438"/>
                <a:gd name="T9" fmla="*/ 2147483647 h 451"/>
                <a:gd name="T10" fmla="*/ 2147483647 w 438"/>
                <a:gd name="T11" fmla="*/ 2147483647 h 451"/>
                <a:gd name="T12" fmla="*/ 2147483647 w 438"/>
                <a:gd name="T13" fmla="*/ 2147483647 h 451"/>
                <a:gd name="T14" fmla="*/ 2147483647 w 438"/>
                <a:gd name="T15" fmla="*/ 2147483647 h 451"/>
                <a:gd name="T16" fmla="*/ 2147483647 w 438"/>
                <a:gd name="T17" fmla="*/ 2147483647 h 451"/>
                <a:gd name="T18" fmla="*/ 2147483647 w 438"/>
                <a:gd name="T19" fmla="*/ 2147483647 h 451"/>
                <a:gd name="T20" fmla="*/ 2147483647 w 438"/>
                <a:gd name="T21" fmla="*/ 2147483647 h 451"/>
                <a:gd name="T22" fmla="*/ 2147483647 w 438"/>
                <a:gd name="T23" fmla="*/ 2147483647 h 451"/>
                <a:gd name="T24" fmla="*/ 2147483647 w 438"/>
                <a:gd name="T25" fmla="*/ 2147483647 h 451"/>
                <a:gd name="T26" fmla="*/ 2147483647 w 438"/>
                <a:gd name="T27" fmla="*/ 0 h 451"/>
                <a:gd name="T28" fmla="*/ 2147483647 w 438"/>
                <a:gd name="T29" fmla="*/ 2147483647 h 451"/>
                <a:gd name="T30" fmla="*/ 2147483647 w 438"/>
                <a:gd name="T31" fmla="*/ 2147483647 h 451"/>
                <a:gd name="T32" fmla="*/ 2147483647 w 438"/>
                <a:gd name="T33" fmla="*/ 2147483647 h 451"/>
                <a:gd name="T34" fmla="*/ 2147483647 w 438"/>
                <a:gd name="T35" fmla="*/ 2147483647 h 451"/>
                <a:gd name="T36" fmla="*/ 2147483647 w 438"/>
                <a:gd name="T37" fmla="*/ 2147483647 h 451"/>
                <a:gd name="T38" fmla="*/ 2147483647 w 438"/>
                <a:gd name="T39" fmla="*/ 2147483647 h 451"/>
                <a:gd name="T40" fmla="*/ 2147483647 w 438"/>
                <a:gd name="T41" fmla="*/ 2147483647 h 451"/>
                <a:gd name="T42" fmla="*/ 2147483647 w 438"/>
                <a:gd name="T43" fmla="*/ 2147483647 h 451"/>
                <a:gd name="T44" fmla="*/ 2147483647 w 438"/>
                <a:gd name="T45" fmla="*/ 2147483647 h 451"/>
                <a:gd name="T46" fmla="*/ 2147483647 w 438"/>
                <a:gd name="T47" fmla="*/ 2147483647 h 451"/>
                <a:gd name="T48" fmla="*/ 2147483647 w 438"/>
                <a:gd name="T49" fmla="*/ 2147483647 h 451"/>
                <a:gd name="T50" fmla="*/ 2147483647 w 438"/>
                <a:gd name="T51" fmla="*/ 2147483647 h 451"/>
                <a:gd name="T52" fmla="*/ 2147483647 w 438"/>
                <a:gd name="T53" fmla="*/ 2147483647 h 451"/>
                <a:gd name="T54" fmla="*/ 2147483647 w 438"/>
                <a:gd name="T55" fmla="*/ 2147483647 h 451"/>
                <a:gd name="T56" fmla="*/ 2147483647 w 438"/>
                <a:gd name="T57" fmla="*/ 2147483647 h 451"/>
                <a:gd name="T58" fmla="*/ 2147483647 w 438"/>
                <a:gd name="T59" fmla="*/ 2147483647 h 451"/>
                <a:gd name="T60" fmla="*/ 2147483647 w 438"/>
                <a:gd name="T61" fmla="*/ 2147483647 h 451"/>
                <a:gd name="T62" fmla="*/ 2147483647 w 438"/>
                <a:gd name="T63" fmla="*/ 2147483647 h 451"/>
                <a:gd name="T64" fmla="*/ 2147483647 w 438"/>
                <a:gd name="T65" fmla="*/ 2147483647 h 451"/>
                <a:gd name="T66" fmla="*/ 2147483647 w 438"/>
                <a:gd name="T67" fmla="*/ 2147483647 h 451"/>
                <a:gd name="T68" fmla="*/ 2147483647 w 438"/>
                <a:gd name="T69" fmla="*/ 2147483647 h 451"/>
                <a:gd name="T70" fmla="*/ 2147483647 w 438"/>
                <a:gd name="T71" fmla="*/ 2147483647 h 451"/>
                <a:gd name="T72" fmla="*/ 2147483647 w 438"/>
                <a:gd name="T73" fmla="*/ 2147483647 h 451"/>
                <a:gd name="T74" fmla="*/ 2147483647 w 438"/>
                <a:gd name="T75" fmla="*/ 2147483647 h 451"/>
                <a:gd name="T76" fmla="*/ 2147483647 w 438"/>
                <a:gd name="T77" fmla="*/ 2147483647 h 451"/>
                <a:gd name="T78" fmla="*/ 2147483647 w 438"/>
                <a:gd name="T79" fmla="*/ 2147483647 h 451"/>
                <a:gd name="T80" fmla="*/ 2147483647 w 438"/>
                <a:gd name="T81" fmla="*/ 2147483647 h 451"/>
                <a:gd name="T82" fmla="*/ 2147483647 w 438"/>
                <a:gd name="T83" fmla="*/ 2147483647 h 451"/>
                <a:gd name="T84" fmla="*/ 2147483647 w 438"/>
                <a:gd name="T85" fmla="*/ 2147483647 h 451"/>
                <a:gd name="T86" fmla="*/ 2147483647 w 438"/>
                <a:gd name="T87" fmla="*/ 2147483647 h 451"/>
                <a:gd name="T88" fmla="*/ 2147483647 w 438"/>
                <a:gd name="T89" fmla="*/ 2147483647 h 451"/>
                <a:gd name="T90" fmla="*/ 2147483647 w 438"/>
                <a:gd name="T91" fmla="*/ 2147483647 h 451"/>
                <a:gd name="T92" fmla="*/ 2147483647 w 438"/>
                <a:gd name="T93" fmla="*/ 2147483647 h 451"/>
                <a:gd name="T94" fmla="*/ 2147483647 w 438"/>
                <a:gd name="T95" fmla="*/ 2147483647 h 451"/>
                <a:gd name="T96" fmla="*/ 2147483647 w 438"/>
                <a:gd name="T97" fmla="*/ 2147483647 h 451"/>
                <a:gd name="T98" fmla="*/ 2147483647 w 438"/>
                <a:gd name="T99" fmla="*/ 2147483647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121" name="Freeform 17"/>
            <p:cNvSpPr>
              <a:spLocks/>
            </p:cNvSpPr>
            <p:nvPr>
              <p:custDataLst>
                <p:tags r:id="rId14"/>
              </p:custDataLst>
            </p:nvPr>
          </p:nvSpPr>
          <p:spPr bwMode="auto">
            <a:xfrm>
              <a:off x="4191000" y="2709863"/>
              <a:ext cx="250825" cy="274637"/>
            </a:xfrm>
            <a:custGeom>
              <a:avLst/>
              <a:gdLst>
                <a:gd name="T0" fmla="*/ 2147483647 w 578"/>
                <a:gd name="T1" fmla="*/ 2147483647 h 524"/>
                <a:gd name="T2" fmla="*/ 2147483647 w 578"/>
                <a:gd name="T3" fmla="*/ 2147483647 h 524"/>
                <a:gd name="T4" fmla="*/ 2147483647 w 578"/>
                <a:gd name="T5" fmla="*/ 2147483647 h 524"/>
                <a:gd name="T6" fmla="*/ 2147483647 w 578"/>
                <a:gd name="T7" fmla="*/ 2147483647 h 524"/>
                <a:gd name="T8" fmla="*/ 2147483647 w 578"/>
                <a:gd name="T9" fmla="*/ 2147483647 h 524"/>
                <a:gd name="T10" fmla="*/ 2147483647 w 578"/>
                <a:gd name="T11" fmla="*/ 2147483647 h 524"/>
                <a:gd name="T12" fmla="*/ 2147483647 w 578"/>
                <a:gd name="T13" fmla="*/ 2147483647 h 524"/>
                <a:gd name="T14" fmla="*/ 2147483647 w 578"/>
                <a:gd name="T15" fmla="*/ 2147483647 h 524"/>
                <a:gd name="T16" fmla="*/ 2147483647 w 578"/>
                <a:gd name="T17" fmla="*/ 2147483647 h 524"/>
                <a:gd name="T18" fmla="*/ 2147483647 w 578"/>
                <a:gd name="T19" fmla="*/ 2147483647 h 524"/>
                <a:gd name="T20" fmla="*/ 2147483647 w 578"/>
                <a:gd name="T21" fmla="*/ 2147483647 h 524"/>
                <a:gd name="T22" fmla="*/ 2147483647 w 578"/>
                <a:gd name="T23" fmla="*/ 2147483647 h 524"/>
                <a:gd name="T24" fmla="*/ 2147483647 w 578"/>
                <a:gd name="T25" fmla="*/ 2147483647 h 524"/>
                <a:gd name="T26" fmla="*/ 2147483647 w 578"/>
                <a:gd name="T27" fmla="*/ 2147483647 h 524"/>
                <a:gd name="T28" fmla="*/ 2147483647 w 578"/>
                <a:gd name="T29" fmla="*/ 2147483647 h 524"/>
                <a:gd name="T30" fmla="*/ 2147483647 w 578"/>
                <a:gd name="T31" fmla="*/ 2147483647 h 524"/>
                <a:gd name="T32" fmla="*/ 2147483647 w 578"/>
                <a:gd name="T33" fmla="*/ 2147483647 h 524"/>
                <a:gd name="T34" fmla="*/ 2147483647 w 578"/>
                <a:gd name="T35" fmla="*/ 2147483647 h 524"/>
                <a:gd name="T36" fmla="*/ 2147483647 w 578"/>
                <a:gd name="T37" fmla="*/ 2147483647 h 524"/>
                <a:gd name="T38" fmla="*/ 2147483647 w 578"/>
                <a:gd name="T39" fmla="*/ 2147483647 h 524"/>
                <a:gd name="T40" fmla="*/ 2147483647 w 578"/>
                <a:gd name="T41" fmla="*/ 2147483647 h 524"/>
                <a:gd name="T42" fmla="*/ 2147483647 w 578"/>
                <a:gd name="T43" fmla="*/ 2147483647 h 524"/>
                <a:gd name="T44" fmla="*/ 2147483647 w 578"/>
                <a:gd name="T45" fmla="*/ 2147483647 h 524"/>
                <a:gd name="T46" fmla="*/ 2147483647 w 578"/>
                <a:gd name="T47" fmla="*/ 2147483647 h 524"/>
                <a:gd name="T48" fmla="*/ 2147483647 w 578"/>
                <a:gd name="T49" fmla="*/ 2147483647 h 524"/>
                <a:gd name="T50" fmla="*/ 2147483647 w 578"/>
                <a:gd name="T51" fmla="*/ 2147483647 h 524"/>
                <a:gd name="T52" fmla="*/ 2147483647 w 578"/>
                <a:gd name="T53" fmla="*/ 2147483647 h 524"/>
                <a:gd name="T54" fmla="*/ 2147483647 w 578"/>
                <a:gd name="T55" fmla="*/ 2147483647 h 524"/>
                <a:gd name="T56" fmla="*/ 2147483647 w 578"/>
                <a:gd name="T57" fmla="*/ 2147483647 h 524"/>
                <a:gd name="T58" fmla="*/ 2147483647 w 578"/>
                <a:gd name="T59" fmla="*/ 2147483647 h 524"/>
                <a:gd name="T60" fmla="*/ 2147483647 w 578"/>
                <a:gd name="T61" fmla="*/ 2147483647 h 524"/>
                <a:gd name="T62" fmla="*/ 2147483647 w 578"/>
                <a:gd name="T63" fmla="*/ 2147483647 h 524"/>
                <a:gd name="T64" fmla="*/ 2147483647 w 578"/>
                <a:gd name="T65" fmla="*/ 2147483647 h 524"/>
                <a:gd name="T66" fmla="*/ 2147483647 w 578"/>
                <a:gd name="T67" fmla="*/ 2147483647 h 524"/>
                <a:gd name="T68" fmla="*/ 2147483647 w 578"/>
                <a:gd name="T69" fmla="*/ 2147483647 h 524"/>
                <a:gd name="T70" fmla="*/ 2147483647 w 578"/>
                <a:gd name="T71" fmla="*/ 2147483647 h 524"/>
                <a:gd name="T72" fmla="*/ 2147483647 w 578"/>
                <a:gd name="T73" fmla="*/ 2147483647 h 524"/>
                <a:gd name="T74" fmla="*/ 2147483647 w 578"/>
                <a:gd name="T75" fmla="*/ 2147483647 h 524"/>
                <a:gd name="T76" fmla="*/ 2147483647 w 578"/>
                <a:gd name="T77" fmla="*/ 2147483647 h 524"/>
                <a:gd name="T78" fmla="*/ 2147483647 w 578"/>
                <a:gd name="T79" fmla="*/ 2147483647 h 524"/>
                <a:gd name="T80" fmla="*/ 2147483647 w 578"/>
                <a:gd name="T81" fmla="*/ 2147483647 h 524"/>
                <a:gd name="T82" fmla="*/ 2147483647 w 578"/>
                <a:gd name="T83" fmla="*/ 2147483647 h 524"/>
                <a:gd name="T84" fmla="*/ 2147483647 w 578"/>
                <a:gd name="T85" fmla="*/ 2147483647 h 524"/>
                <a:gd name="T86" fmla="*/ 2147483647 w 578"/>
                <a:gd name="T87" fmla="*/ 2147483647 h 524"/>
                <a:gd name="T88" fmla="*/ 2147483647 w 578"/>
                <a:gd name="T89" fmla="*/ 2147483647 h 524"/>
                <a:gd name="T90" fmla="*/ 2147483647 w 578"/>
                <a:gd name="T91" fmla="*/ 2147483647 h 524"/>
                <a:gd name="T92" fmla="*/ 2147483647 w 578"/>
                <a:gd name="T93" fmla="*/ 2147483647 h 524"/>
                <a:gd name="T94" fmla="*/ 2147483647 w 578"/>
                <a:gd name="T95" fmla="*/ 2147483647 h 524"/>
                <a:gd name="T96" fmla="*/ 2147483647 w 578"/>
                <a:gd name="T97" fmla="*/ 0 h 524"/>
                <a:gd name="T98" fmla="*/ 2147483647 w 578"/>
                <a:gd name="T99" fmla="*/ 2147483647 h 524"/>
                <a:gd name="T100" fmla="*/ 2147483647 w 578"/>
                <a:gd name="T101" fmla="*/ 2147483647 h 524"/>
                <a:gd name="T102" fmla="*/ 2147483647 w 578"/>
                <a:gd name="T103" fmla="*/ 2147483647 h 524"/>
                <a:gd name="T104" fmla="*/ 2147483647 w 578"/>
                <a:gd name="T105" fmla="*/ 2147483647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122" name="Freeform 18"/>
            <p:cNvSpPr>
              <a:spLocks/>
            </p:cNvSpPr>
            <p:nvPr>
              <p:custDataLst>
                <p:tags r:id="rId15"/>
              </p:custDataLst>
            </p:nvPr>
          </p:nvSpPr>
          <p:spPr bwMode="auto">
            <a:xfrm>
              <a:off x="4208463" y="2878138"/>
              <a:ext cx="33337" cy="82550"/>
            </a:xfrm>
            <a:custGeom>
              <a:avLst/>
              <a:gdLst>
                <a:gd name="T0" fmla="*/ 0 w 79"/>
                <a:gd name="T1" fmla="*/ 2147483647 h 160"/>
                <a:gd name="T2" fmla="*/ 2147483647 w 79"/>
                <a:gd name="T3" fmla="*/ 2147483647 h 160"/>
                <a:gd name="T4" fmla="*/ 2147483647 w 79"/>
                <a:gd name="T5" fmla="*/ 2147483647 h 160"/>
                <a:gd name="T6" fmla="*/ 2147483647 w 79"/>
                <a:gd name="T7" fmla="*/ 2147483647 h 160"/>
                <a:gd name="T8" fmla="*/ 2147483647 w 79"/>
                <a:gd name="T9" fmla="*/ 2147483647 h 160"/>
                <a:gd name="T10" fmla="*/ 2147483647 w 79"/>
                <a:gd name="T11" fmla="*/ 2147483647 h 160"/>
                <a:gd name="T12" fmla="*/ 2147483647 w 79"/>
                <a:gd name="T13" fmla="*/ 2147483647 h 160"/>
                <a:gd name="T14" fmla="*/ 2147483647 w 79"/>
                <a:gd name="T15" fmla="*/ 2147483647 h 160"/>
                <a:gd name="T16" fmla="*/ 2147483647 w 79"/>
                <a:gd name="T17" fmla="*/ 2147483647 h 160"/>
                <a:gd name="T18" fmla="*/ 2147483647 w 79"/>
                <a:gd name="T19" fmla="*/ 2147483647 h 160"/>
                <a:gd name="T20" fmla="*/ 2147483647 w 79"/>
                <a:gd name="T21" fmla="*/ 0 h 160"/>
                <a:gd name="T22" fmla="*/ 2147483647 w 79"/>
                <a:gd name="T23" fmla="*/ 2147483647 h 160"/>
                <a:gd name="T24" fmla="*/ 2147483647 w 79"/>
                <a:gd name="T25" fmla="*/ 2147483647 h 160"/>
                <a:gd name="T26" fmla="*/ 2147483647 w 79"/>
                <a:gd name="T27" fmla="*/ 2147483647 h 160"/>
                <a:gd name="T28" fmla="*/ 2147483647 w 79"/>
                <a:gd name="T29" fmla="*/ 2147483647 h 160"/>
                <a:gd name="T30" fmla="*/ 2147483647 w 79"/>
                <a:gd name="T31" fmla="*/ 2147483647 h 160"/>
                <a:gd name="T32" fmla="*/ 2147483647 w 79"/>
                <a:gd name="T33" fmla="*/ 2147483647 h 160"/>
                <a:gd name="T34" fmla="*/ 2147483647 w 79"/>
                <a:gd name="T35" fmla="*/ 2147483647 h 160"/>
                <a:gd name="T36" fmla="*/ 2147483647 w 79"/>
                <a:gd name="T37" fmla="*/ 2147483647 h 160"/>
                <a:gd name="T38" fmla="*/ 2147483647 w 79"/>
                <a:gd name="T39" fmla="*/ 2147483647 h 160"/>
                <a:gd name="T40" fmla="*/ 2147483647 w 79"/>
                <a:gd name="T41" fmla="*/ 2147483647 h 160"/>
                <a:gd name="T42" fmla="*/ 2147483647 w 79"/>
                <a:gd name="T43" fmla="*/ 2147483647 h 160"/>
                <a:gd name="T44" fmla="*/ 2147483647 w 79"/>
                <a:gd name="T45" fmla="*/ 2147483647 h 160"/>
                <a:gd name="T46" fmla="*/ 2147483647 w 79"/>
                <a:gd name="T47" fmla="*/ 2147483647 h 160"/>
                <a:gd name="T48" fmla="*/ 2147483647 w 79"/>
                <a:gd name="T49" fmla="*/ 2147483647 h 160"/>
                <a:gd name="T50" fmla="*/ 2147483647 w 79"/>
                <a:gd name="T51" fmla="*/ 2147483647 h 160"/>
                <a:gd name="T52" fmla="*/ 2147483647 w 79"/>
                <a:gd name="T53" fmla="*/ 2147483647 h 160"/>
                <a:gd name="T54" fmla="*/ 2147483647 w 79"/>
                <a:gd name="T55" fmla="*/ 2147483647 h 160"/>
                <a:gd name="T56" fmla="*/ 2147483647 w 79"/>
                <a:gd name="T57" fmla="*/ 2147483647 h 160"/>
                <a:gd name="T58" fmla="*/ 2147483647 w 79"/>
                <a:gd name="T59" fmla="*/ 2147483647 h 160"/>
                <a:gd name="T60" fmla="*/ 2147483647 w 79"/>
                <a:gd name="T61" fmla="*/ 2147483647 h 160"/>
                <a:gd name="T62" fmla="*/ 2147483647 w 79"/>
                <a:gd name="T63" fmla="*/ 2147483647 h 160"/>
                <a:gd name="T64" fmla="*/ 2147483647 w 79"/>
                <a:gd name="T65" fmla="*/ 2147483647 h 160"/>
                <a:gd name="T66" fmla="*/ 2147483647 w 79"/>
                <a:gd name="T67" fmla="*/ 2147483647 h 160"/>
                <a:gd name="T68" fmla="*/ 2147483647 w 79"/>
                <a:gd name="T69" fmla="*/ 2147483647 h 160"/>
                <a:gd name="T70" fmla="*/ 2147483647 w 79"/>
                <a:gd name="T71" fmla="*/ 2147483647 h 160"/>
                <a:gd name="T72" fmla="*/ 2147483647 w 79"/>
                <a:gd name="T73" fmla="*/ 2147483647 h 160"/>
                <a:gd name="T74" fmla="*/ 2147483647 w 79"/>
                <a:gd name="T75" fmla="*/ 2147483647 h 160"/>
                <a:gd name="T76" fmla="*/ 0 w 79"/>
                <a:gd name="T77" fmla="*/ 2147483647 h 160"/>
                <a:gd name="T78" fmla="*/ 0 w 79"/>
                <a:gd name="T79" fmla="*/ 2147483647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123" name="Freeform 20"/>
            <p:cNvSpPr>
              <a:spLocks/>
            </p:cNvSpPr>
            <p:nvPr/>
          </p:nvSpPr>
          <p:spPr bwMode="auto">
            <a:xfrm>
              <a:off x="6775450" y="3938588"/>
              <a:ext cx="225425" cy="212725"/>
            </a:xfrm>
            <a:custGeom>
              <a:avLst/>
              <a:gdLst>
                <a:gd name="T0" fmla="*/ 2147483647 w 512"/>
                <a:gd name="T1" fmla="*/ 2147483647 h 408"/>
                <a:gd name="T2" fmla="*/ 2147483647 w 512"/>
                <a:gd name="T3" fmla="*/ 2147483647 h 408"/>
                <a:gd name="T4" fmla="*/ 2147483647 w 512"/>
                <a:gd name="T5" fmla="*/ 2147483647 h 408"/>
                <a:gd name="T6" fmla="*/ 2147483647 w 512"/>
                <a:gd name="T7" fmla="*/ 2147483647 h 408"/>
                <a:gd name="T8" fmla="*/ 2147483647 w 512"/>
                <a:gd name="T9" fmla="*/ 2147483647 h 408"/>
                <a:gd name="T10" fmla="*/ 2147483647 w 512"/>
                <a:gd name="T11" fmla="*/ 2147483647 h 408"/>
                <a:gd name="T12" fmla="*/ 2147483647 w 512"/>
                <a:gd name="T13" fmla="*/ 2147483647 h 408"/>
                <a:gd name="T14" fmla="*/ 2147483647 w 512"/>
                <a:gd name="T15" fmla="*/ 2147483647 h 408"/>
                <a:gd name="T16" fmla="*/ 2147483647 w 512"/>
                <a:gd name="T17" fmla="*/ 2147483647 h 408"/>
                <a:gd name="T18" fmla="*/ 2147483647 w 512"/>
                <a:gd name="T19" fmla="*/ 2147483647 h 408"/>
                <a:gd name="T20" fmla="*/ 2147483647 w 512"/>
                <a:gd name="T21" fmla="*/ 2147483647 h 408"/>
                <a:gd name="T22" fmla="*/ 2147483647 w 512"/>
                <a:gd name="T23" fmla="*/ 2147483647 h 408"/>
                <a:gd name="T24" fmla="*/ 2147483647 w 512"/>
                <a:gd name="T25" fmla="*/ 2147483647 h 408"/>
                <a:gd name="T26" fmla="*/ 2147483647 w 512"/>
                <a:gd name="T27" fmla="*/ 2147483647 h 408"/>
                <a:gd name="T28" fmla="*/ 2147483647 w 512"/>
                <a:gd name="T29" fmla="*/ 2147483647 h 408"/>
                <a:gd name="T30" fmla="*/ 2147483647 w 512"/>
                <a:gd name="T31" fmla="*/ 2147483647 h 408"/>
                <a:gd name="T32" fmla="*/ 2147483647 w 512"/>
                <a:gd name="T33" fmla="*/ 2147483647 h 408"/>
                <a:gd name="T34" fmla="*/ 2147483647 w 512"/>
                <a:gd name="T35" fmla="*/ 2147483647 h 408"/>
                <a:gd name="T36" fmla="*/ 2147483647 w 512"/>
                <a:gd name="T37" fmla="*/ 2147483647 h 408"/>
                <a:gd name="T38" fmla="*/ 2147483647 w 512"/>
                <a:gd name="T39" fmla="*/ 2147483647 h 408"/>
                <a:gd name="T40" fmla="*/ 2147483647 w 512"/>
                <a:gd name="T41" fmla="*/ 2147483647 h 408"/>
                <a:gd name="T42" fmla="*/ 2147483647 w 512"/>
                <a:gd name="T43" fmla="*/ 2147483647 h 408"/>
                <a:gd name="T44" fmla="*/ 2147483647 w 512"/>
                <a:gd name="T45" fmla="*/ 2147483647 h 408"/>
                <a:gd name="T46" fmla="*/ 2147483647 w 512"/>
                <a:gd name="T47" fmla="*/ 2147483647 h 408"/>
                <a:gd name="T48" fmla="*/ 2147483647 w 512"/>
                <a:gd name="T49" fmla="*/ 2147483647 h 408"/>
                <a:gd name="T50" fmla="*/ 2147483647 w 512"/>
                <a:gd name="T51" fmla="*/ 2147483647 h 408"/>
                <a:gd name="T52" fmla="*/ 2147483647 w 512"/>
                <a:gd name="T53" fmla="*/ 2147483647 h 408"/>
                <a:gd name="T54" fmla="*/ 2147483647 w 512"/>
                <a:gd name="T55" fmla="*/ 2147483647 h 408"/>
                <a:gd name="T56" fmla="*/ 2147483647 w 512"/>
                <a:gd name="T57" fmla="*/ 2147483647 h 408"/>
                <a:gd name="T58" fmla="*/ 2147483647 w 512"/>
                <a:gd name="T59" fmla="*/ 2147483647 h 408"/>
                <a:gd name="T60" fmla="*/ 2147483647 w 512"/>
                <a:gd name="T61" fmla="*/ 2147483647 h 408"/>
                <a:gd name="T62" fmla="*/ 2147483647 w 512"/>
                <a:gd name="T63" fmla="*/ 2147483647 h 408"/>
                <a:gd name="T64" fmla="*/ 2147483647 w 512"/>
                <a:gd name="T65" fmla="*/ 2147483647 h 408"/>
                <a:gd name="T66" fmla="*/ 2147483647 w 512"/>
                <a:gd name="T67" fmla="*/ 2147483647 h 408"/>
                <a:gd name="T68" fmla="*/ 2147483647 w 512"/>
                <a:gd name="T69" fmla="*/ 2147483647 h 408"/>
                <a:gd name="T70" fmla="*/ 2147483647 w 512"/>
                <a:gd name="T71" fmla="*/ 2147483647 h 408"/>
                <a:gd name="T72" fmla="*/ 2147483647 w 512"/>
                <a:gd name="T73" fmla="*/ 2147483647 h 408"/>
                <a:gd name="T74" fmla="*/ 2147483647 w 512"/>
                <a:gd name="T75" fmla="*/ 2147483647 h 408"/>
                <a:gd name="T76" fmla="*/ 2147483647 w 512"/>
                <a:gd name="T77" fmla="*/ 2147483647 h 408"/>
                <a:gd name="T78" fmla="*/ 2147483647 w 512"/>
                <a:gd name="T79" fmla="*/ 2147483647 h 408"/>
                <a:gd name="T80" fmla="*/ 2147483647 w 512"/>
                <a:gd name="T81" fmla="*/ 2147483647 h 408"/>
                <a:gd name="T82" fmla="*/ 2147483647 w 512"/>
                <a:gd name="T83" fmla="*/ 2147483647 h 408"/>
                <a:gd name="T84" fmla="*/ 2147483647 w 512"/>
                <a:gd name="T85" fmla="*/ 2147483647 h 408"/>
                <a:gd name="T86" fmla="*/ 2147483647 w 512"/>
                <a:gd name="T87" fmla="*/ 2147483647 h 408"/>
                <a:gd name="T88" fmla="*/ 2147483647 w 512"/>
                <a:gd name="T89" fmla="*/ 2147483647 h 408"/>
                <a:gd name="T90" fmla="*/ 2147483647 w 512"/>
                <a:gd name="T91" fmla="*/ 2147483647 h 408"/>
                <a:gd name="T92" fmla="*/ 2147483647 w 512"/>
                <a:gd name="T93" fmla="*/ 2147483647 h 408"/>
                <a:gd name="T94" fmla="*/ 2147483647 w 512"/>
                <a:gd name="T95" fmla="*/ 2147483647 h 408"/>
                <a:gd name="T96" fmla="*/ 2147483647 w 512"/>
                <a:gd name="T97" fmla="*/ 2147483647 h 408"/>
                <a:gd name="T98" fmla="*/ 2147483647 w 512"/>
                <a:gd name="T99" fmla="*/ 0 h 408"/>
                <a:gd name="T100" fmla="*/ 2147483647 w 512"/>
                <a:gd name="T101" fmla="*/ 2147483647 h 408"/>
                <a:gd name="T102" fmla="*/ 2147483647 w 512"/>
                <a:gd name="T103" fmla="*/ 2147483647 h 408"/>
                <a:gd name="T104" fmla="*/ 2147483647 w 512"/>
                <a:gd name="T105" fmla="*/ 2147483647 h 408"/>
                <a:gd name="T106" fmla="*/ 2147483647 w 512"/>
                <a:gd name="T107" fmla="*/ 2147483647 h 408"/>
                <a:gd name="T108" fmla="*/ 2147483647 w 512"/>
                <a:gd name="T109" fmla="*/ 2147483647 h 408"/>
                <a:gd name="T110" fmla="*/ 2147483647 w 512"/>
                <a:gd name="T111" fmla="*/ 2147483647 h 408"/>
                <a:gd name="T112" fmla="*/ 2147483647 w 512"/>
                <a:gd name="T113" fmla="*/ 2147483647 h 408"/>
                <a:gd name="T114" fmla="*/ 2147483647 w 512"/>
                <a:gd name="T115" fmla="*/ 2147483647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124" name="Freeform 21"/>
            <p:cNvSpPr>
              <a:spLocks/>
            </p:cNvSpPr>
            <p:nvPr/>
          </p:nvSpPr>
          <p:spPr bwMode="auto">
            <a:xfrm>
              <a:off x="6527800" y="3983038"/>
              <a:ext cx="101600" cy="152400"/>
            </a:xfrm>
            <a:custGeom>
              <a:avLst/>
              <a:gdLst>
                <a:gd name="T0" fmla="*/ 2147483647 w 232"/>
                <a:gd name="T1" fmla="*/ 2147483647 h 289"/>
                <a:gd name="T2" fmla="*/ 2147483647 w 232"/>
                <a:gd name="T3" fmla="*/ 2147483647 h 289"/>
                <a:gd name="T4" fmla="*/ 2147483647 w 232"/>
                <a:gd name="T5" fmla="*/ 2147483647 h 289"/>
                <a:gd name="T6" fmla="*/ 2147483647 w 232"/>
                <a:gd name="T7" fmla="*/ 2147483647 h 289"/>
                <a:gd name="T8" fmla="*/ 2147483647 w 232"/>
                <a:gd name="T9" fmla="*/ 2147483647 h 289"/>
                <a:gd name="T10" fmla="*/ 2147483647 w 232"/>
                <a:gd name="T11" fmla="*/ 2147483647 h 289"/>
                <a:gd name="T12" fmla="*/ 2147483647 w 232"/>
                <a:gd name="T13" fmla="*/ 2147483647 h 289"/>
                <a:gd name="T14" fmla="*/ 2147483647 w 232"/>
                <a:gd name="T15" fmla="*/ 2147483647 h 289"/>
                <a:gd name="T16" fmla="*/ 2147483647 w 232"/>
                <a:gd name="T17" fmla="*/ 2147483647 h 289"/>
                <a:gd name="T18" fmla="*/ 2147483647 w 232"/>
                <a:gd name="T19" fmla="*/ 2147483647 h 289"/>
                <a:gd name="T20" fmla="*/ 2147483647 w 232"/>
                <a:gd name="T21" fmla="*/ 2147483647 h 289"/>
                <a:gd name="T22" fmla="*/ 2147483647 w 232"/>
                <a:gd name="T23" fmla="*/ 2147483647 h 289"/>
                <a:gd name="T24" fmla="*/ 2147483647 w 232"/>
                <a:gd name="T25" fmla="*/ 2147483647 h 289"/>
                <a:gd name="T26" fmla="*/ 2147483647 w 232"/>
                <a:gd name="T27" fmla="*/ 2147483647 h 289"/>
                <a:gd name="T28" fmla="*/ 2147483647 w 232"/>
                <a:gd name="T29" fmla="*/ 2147483647 h 289"/>
                <a:gd name="T30" fmla="*/ 2147483647 w 232"/>
                <a:gd name="T31" fmla="*/ 2147483647 h 289"/>
                <a:gd name="T32" fmla="*/ 2147483647 w 232"/>
                <a:gd name="T33" fmla="*/ 2147483647 h 289"/>
                <a:gd name="T34" fmla="*/ 2147483647 w 232"/>
                <a:gd name="T35" fmla="*/ 2147483647 h 289"/>
                <a:gd name="T36" fmla="*/ 0 w 232"/>
                <a:gd name="T37" fmla="*/ 2147483647 h 289"/>
                <a:gd name="T38" fmla="*/ 0 w 232"/>
                <a:gd name="T39" fmla="*/ 2147483647 h 289"/>
                <a:gd name="T40" fmla="*/ 2147483647 w 232"/>
                <a:gd name="T41" fmla="*/ 2147483647 h 289"/>
                <a:gd name="T42" fmla="*/ 2147483647 w 232"/>
                <a:gd name="T43" fmla="*/ 2147483647 h 289"/>
                <a:gd name="T44" fmla="*/ 2147483647 w 232"/>
                <a:gd name="T45" fmla="*/ 2147483647 h 289"/>
                <a:gd name="T46" fmla="*/ 2147483647 w 232"/>
                <a:gd name="T47" fmla="*/ 2147483647 h 289"/>
                <a:gd name="T48" fmla="*/ 2147483647 w 232"/>
                <a:gd name="T49" fmla="*/ 0 h 289"/>
                <a:gd name="T50" fmla="*/ 2147483647 w 232"/>
                <a:gd name="T51" fmla="*/ 2147483647 h 289"/>
                <a:gd name="T52" fmla="*/ 2147483647 w 232"/>
                <a:gd name="T53" fmla="*/ 2147483647 h 289"/>
                <a:gd name="T54" fmla="*/ 2147483647 w 232"/>
                <a:gd name="T55" fmla="*/ 2147483647 h 289"/>
                <a:gd name="T56" fmla="*/ 2147483647 w 232"/>
                <a:gd name="T57" fmla="*/ 2147483647 h 289"/>
                <a:gd name="T58" fmla="*/ 2147483647 w 232"/>
                <a:gd name="T59" fmla="*/ 2147483647 h 289"/>
                <a:gd name="T60" fmla="*/ 2147483647 w 232"/>
                <a:gd name="T61" fmla="*/ 2147483647 h 289"/>
                <a:gd name="T62" fmla="*/ 2147483647 w 232"/>
                <a:gd name="T63" fmla="*/ 2147483647 h 289"/>
                <a:gd name="T64" fmla="*/ 2147483647 w 232"/>
                <a:gd name="T65" fmla="*/ 2147483647 h 289"/>
                <a:gd name="T66" fmla="*/ 2147483647 w 232"/>
                <a:gd name="T67" fmla="*/ 2147483647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125" name="Freeform 22"/>
            <p:cNvSpPr>
              <a:spLocks/>
            </p:cNvSpPr>
            <p:nvPr>
              <p:custDataLst>
                <p:tags r:id="rId16"/>
              </p:custDataLst>
            </p:nvPr>
          </p:nvSpPr>
          <p:spPr bwMode="auto">
            <a:xfrm>
              <a:off x="4549775" y="1814513"/>
              <a:ext cx="3065463" cy="1074737"/>
            </a:xfrm>
            <a:custGeom>
              <a:avLst/>
              <a:gdLst>
                <a:gd name="T0" fmla="*/ 2147483647 w 7049"/>
                <a:gd name="T1" fmla="*/ 2147483647 h 2048"/>
                <a:gd name="T2" fmla="*/ 2147483647 w 7049"/>
                <a:gd name="T3" fmla="*/ 2147483647 h 2048"/>
                <a:gd name="T4" fmla="*/ 2147483647 w 7049"/>
                <a:gd name="T5" fmla="*/ 2147483647 h 2048"/>
                <a:gd name="T6" fmla="*/ 2147483647 w 7049"/>
                <a:gd name="T7" fmla="*/ 2147483647 h 2048"/>
                <a:gd name="T8" fmla="*/ 2147483647 w 7049"/>
                <a:gd name="T9" fmla="*/ 2147483647 h 2048"/>
                <a:gd name="T10" fmla="*/ 2147483647 w 7049"/>
                <a:gd name="T11" fmla="*/ 2147483647 h 2048"/>
                <a:gd name="T12" fmla="*/ 2147483647 w 7049"/>
                <a:gd name="T13" fmla="*/ 2147483647 h 2048"/>
                <a:gd name="T14" fmla="*/ 2147483647 w 7049"/>
                <a:gd name="T15" fmla="*/ 2147483647 h 2048"/>
                <a:gd name="T16" fmla="*/ 2147483647 w 7049"/>
                <a:gd name="T17" fmla="*/ 2147483647 h 2048"/>
                <a:gd name="T18" fmla="*/ 2147483647 w 7049"/>
                <a:gd name="T19" fmla="*/ 2147483647 h 2048"/>
                <a:gd name="T20" fmla="*/ 2147483647 w 7049"/>
                <a:gd name="T21" fmla="*/ 2147483647 h 2048"/>
                <a:gd name="T22" fmla="*/ 2147483647 w 7049"/>
                <a:gd name="T23" fmla="*/ 2147483647 h 2048"/>
                <a:gd name="T24" fmla="*/ 2147483647 w 7049"/>
                <a:gd name="T25" fmla="*/ 2147483647 h 2048"/>
                <a:gd name="T26" fmla="*/ 2147483647 w 7049"/>
                <a:gd name="T27" fmla="*/ 2147483647 h 2048"/>
                <a:gd name="T28" fmla="*/ 2147483647 w 7049"/>
                <a:gd name="T29" fmla="*/ 2147483647 h 2048"/>
                <a:gd name="T30" fmla="*/ 2147483647 w 7049"/>
                <a:gd name="T31" fmla="*/ 2147483647 h 2048"/>
                <a:gd name="T32" fmla="*/ 2147483647 w 7049"/>
                <a:gd name="T33" fmla="*/ 2147483647 h 2048"/>
                <a:gd name="T34" fmla="*/ 2147483647 w 7049"/>
                <a:gd name="T35" fmla="*/ 2147483647 h 2048"/>
                <a:gd name="T36" fmla="*/ 2147483647 w 7049"/>
                <a:gd name="T37" fmla="*/ 2147483647 h 2048"/>
                <a:gd name="T38" fmla="*/ 2147483647 w 7049"/>
                <a:gd name="T39" fmla="*/ 2147483647 h 2048"/>
                <a:gd name="T40" fmla="*/ 2147483647 w 7049"/>
                <a:gd name="T41" fmla="*/ 2147483647 h 2048"/>
                <a:gd name="T42" fmla="*/ 2147483647 w 7049"/>
                <a:gd name="T43" fmla="*/ 2147483647 h 2048"/>
                <a:gd name="T44" fmla="*/ 2147483647 w 7049"/>
                <a:gd name="T45" fmla="*/ 2147483647 h 2048"/>
                <a:gd name="T46" fmla="*/ 2147483647 w 7049"/>
                <a:gd name="T47" fmla="*/ 2147483647 h 2048"/>
                <a:gd name="T48" fmla="*/ 2147483647 w 7049"/>
                <a:gd name="T49" fmla="*/ 2147483647 h 2048"/>
                <a:gd name="T50" fmla="*/ 2147483647 w 7049"/>
                <a:gd name="T51" fmla="*/ 2147483647 h 2048"/>
                <a:gd name="T52" fmla="*/ 2147483647 w 7049"/>
                <a:gd name="T53" fmla="*/ 2147483647 h 2048"/>
                <a:gd name="T54" fmla="*/ 2147483647 w 7049"/>
                <a:gd name="T55" fmla="*/ 2147483647 h 2048"/>
                <a:gd name="T56" fmla="*/ 2147483647 w 7049"/>
                <a:gd name="T57" fmla="*/ 2147483647 h 2048"/>
                <a:gd name="T58" fmla="*/ 2147483647 w 7049"/>
                <a:gd name="T59" fmla="*/ 2147483647 h 2048"/>
                <a:gd name="T60" fmla="*/ 2147483647 w 7049"/>
                <a:gd name="T61" fmla="*/ 2147483647 h 2048"/>
                <a:gd name="T62" fmla="*/ 2147483647 w 7049"/>
                <a:gd name="T63" fmla="*/ 2147483647 h 2048"/>
                <a:gd name="T64" fmla="*/ 2147483647 w 7049"/>
                <a:gd name="T65" fmla="*/ 2147483647 h 2048"/>
                <a:gd name="T66" fmla="*/ 2147483647 w 7049"/>
                <a:gd name="T67" fmla="*/ 2147483647 h 2048"/>
                <a:gd name="T68" fmla="*/ 2147483647 w 7049"/>
                <a:gd name="T69" fmla="*/ 2147483647 h 2048"/>
                <a:gd name="T70" fmla="*/ 2147483647 w 7049"/>
                <a:gd name="T71" fmla="*/ 2147483647 h 2048"/>
                <a:gd name="T72" fmla="*/ 2147483647 w 7049"/>
                <a:gd name="T73" fmla="*/ 2147483647 h 2048"/>
                <a:gd name="T74" fmla="*/ 2147483647 w 7049"/>
                <a:gd name="T75" fmla="*/ 2147483647 h 2048"/>
                <a:gd name="T76" fmla="*/ 2147483647 w 7049"/>
                <a:gd name="T77" fmla="*/ 2147483647 h 2048"/>
                <a:gd name="T78" fmla="*/ 2147483647 w 7049"/>
                <a:gd name="T79" fmla="*/ 2147483647 h 2048"/>
                <a:gd name="T80" fmla="*/ 2147483647 w 7049"/>
                <a:gd name="T81" fmla="*/ 2147483647 h 2048"/>
                <a:gd name="T82" fmla="*/ 2147483647 w 7049"/>
                <a:gd name="T83" fmla="*/ 2147483647 h 2048"/>
                <a:gd name="T84" fmla="*/ 2147483647 w 7049"/>
                <a:gd name="T85" fmla="*/ 2147483647 h 2048"/>
                <a:gd name="T86" fmla="*/ 2147483647 w 7049"/>
                <a:gd name="T87" fmla="*/ 2147483647 h 2048"/>
                <a:gd name="T88" fmla="*/ 2147483647 w 7049"/>
                <a:gd name="T89" fmla="*/ 2147483647 h 2048"/>
                <a:gd name="T90" fmla="*/ 2147483647 w 7049"/>
                <a:gd name="T91" fmla="*/ 2147483647 h 2048"/>
                <a:gd name="T92" fmla="*/ 2147483647 w 7049"/>
                <a:gd name="T93" fmla="*/ 2147483647 h 2048"/>
                <a:gd name="T94" fmla="*/ 2147483647 w 7049"/>
                <a:gd name="T95" fmla="*/ 2147483647 h 2048"/>
                <a:gd name="T96" fmla="*/ 2147483647 w 7049"/>
                <a:gd name="T97" fmla="*/ 2147483647 h 2048"/>
                <a:gd name="T98" fmla="*/ 2147483647 w 7049"/>
                <a:gd name="T99" fmla="*/ 2147483647 h 2048"/>
                <a:gd name="T100" fmla="*/ 2147483647 w 7049"/>
                <a:gd name="T101" fmla="*/ 2147483647 h 2048"/>
                <a:gd name="T102" fmla="*/ 2147483647 w 7049"/>
                <a:gd name="T103" fmla="*/ 2147483647 h 2048"/>
                <a:gd name="T104" fmla="*/ 2147483647 w 7049"/>
                <a:gd name="T105" fmla="*/ 2147483647 h 2048"/>
                <a:gd name="T106" fmla="*/ 2147483647 w 7049"/>
                <a:gd name="T107" fmla="*/ 2147483647 h 2048"/>
                <a:gd name="T108" fmla="*/ 2147483647 w 7049"/>
                <a:gd name="T109" fmla="*/ 2147483647 h 2048"/>
                <a:gd name="T110" fmla="*/ 2147483647 w 7049"/>
                <a:gd name="T111" fmla="*/ 2147483647 h 2048"/>
                <a:gd name="T112" fmla="*/ 2147483647 w 7049"/>
                <a:gd name="T113" fmla="*/ 2147483647 h 2048"/>
                <a:gd name="T114" fmla="*/ 2147483647 w 7049"/>
                <a:gd name="T115" fmla="*/ 2147483647 h 2048"/>
                <a:gd name="T116" fmla="*/ 2147483647 w 7049"/>
                <a:gd name="T117" fmla="*/ 2147483647 h 2048"/>
                <a:gd name="T118" fmla="*/ 2147483647 w 7049"/>
                <a:gd name="T119" fmla="*/ 2147483647 h 2048"/>
                <a:gd name="T120" fmla="*/ 2147483647 w 7049"/>
                <a:gd name="T121" fmla="*/ 2147483647 h 2048"/>
                <a:gd name="T122" fmla="*/ 2147483647 w 7049"/>
                <a:gd name="T123" fmla="*/ 2147483647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126" name="Freeform 23"/>
            <p:cNvSpPr>
              <a:spLocks/>
            </p:cNvSpPr>
            <p:nvPr>
              <p:custDataLst>
                <p:tags r:id="rId17"/>
              </p:custDataLst>
            </p:nvPr>
          </p:nvSpPr>
          <p:spPr bwMode="auto">
            <a:xfrm>
              <a:off x="3813175" y="2801938"/>
              <a:ext cx="280988" cy="247650"/>
            </a:xfrm>
            <a:custGeom>
              <a:avLst/>
              <a:gdLst>
                <a:gd name="T0" fmla="*/ 2147483647 w 647"/>
                <a:gd name="T1" fmla="*/ 2147483647 h 470"/>
                <a:gd name="T2" fmla="*/ 2147483647 w 647"/>
                <a:gd name="T3" fmla="*/ 2147483647 h 470"/>
                <a:gd name="T4" fmla="*/ 2147483647 w 647"/>
                <a:gd name="T5" fmla="*/ 2147483647 h 470"/>
                <a:gd name="T6" fmla="*/ 2147483647 w 647"/>
                <a:gd name="T7" fmla="*/ 2147483647 h 470"/>
                <a:gd name="T8" fmla="*/ 2147483647 w 647"/>
                <a:gd name="T9" fmla="*/ 2147483647 h 470"/>
                <a:gd name="T10" fmla="*/ 2147483647 w 647"/>
                <a:gd name="T11" fmla="*/ 2147483647 h 470"/>
                <a:gd name="T12" fmla="*/ 2147483647 w 647"/>
                <a:gd name="T13" fmla="*/ 2147483647 h 470"/>
                <a:gd name="T14" fmla="*/ 2147483647 w 647"/>
                <a:gd name="T15" fmla="*/ 2147483647 h 470"/>
                <a:gd name="T16" fmla="*/ 2147483647 w 647"/>
                <a:gd name="T17" fmla="*/ 2147483647 h 470"/>
                <a:gd name="T18" fmla="*/ 2147483647 w 647"/>
                <a:gd name="T19" fmla="*/ 2147483647 h 470"/>
                <a:gd name="T20" fmla="*/ 2147483647 w 647"/>
                <a:gd name="T21" fmla="*/ 2147483647 h 470"/>
                <a:gd name="T22" fmla="*/ 2147483647 w 647"/>
                <a:gd name="T23" fmla="*/ 2147483647 h 470"/>
                <a:gd name="T24" fmla="*/ 2147483647 w 647"/>
                <a:gd name="T25" fmla="*/ 2147483647 h 470"/>
                <a:gd name="T26" fmla="*/ 2147483647 w 647"/>
                <a:gd name="T27" fmla="*/ 2147483647 h 470"/>
                <a:gd name="T28" fmla="*/ 2147483647 w 647"/>
                <a:gd name="T29" fmla="*/ 2147483647 h 470"/>
                <a:gd name="T30" fmla="*/ 2147483647 w 647"/>
                <a:gd name="T31" fmla="*/ 2147483647 h 470"/>
                <a:gd name="T32" fmla="*/ 2147483647 w 647"/>
                <a:gd name="T33" fmla="*/ 2147483647 h 470"/>
                <a:gd name="T34" fmla="*/ 2147483647 w 647"/>
                <a:gd name="T35" fmla="*/ 2147483647 h 470"/>
                <a:gd name="T36" fmla="*/ 2147483647 w 647"/>
                <a:gd name="T37" fmla="*/ 2147483647 h 470"/>
                <a:gd name="T38" fmla="*/ 2147483647 w 647"/>
                <a:gd name="T39" fmla="*/ 2147483647 h 470"/>
                <a:gd name="T40" fmla="*/ 2147483647 w 647"/>
                <a:gd name="T41" fmla="*/ 2147483647 h 470"/>
                <a:gd name="T42" fmla="*/ 2147483647 w 647"/>
                <a:gd name="T43" fmla="*/ 2147483647 h 470"/>
                <a:gd name="T44" fmla="*/ 2147483647 w 647"/>
                <a:gd name="T45" fmla="*/ 2147483647 h 470"/>
                <a:gd name="T46" fmla="*/ 2147483647 w 647"/>
                <a:gd name="T47" fmla="*/ 2147483647 h 470"/>
                <a:gd name="T48" fmla="*/ 2147483647 w 647"/>
                <a:gd name="T49" fmla="*/ 2147483647 h 470"/>
                <a:gd name="T50" fmla="*/ 2147483647 w 647"/>
                <a:gd name="T51" fmla="*/ 2147483647 h 470"/>
                <a:gd name="T52" fmla="*/ 2147483647 w 647"/>
                <a:gd name="T53" fmla="*/ 2147483647 h 470"/>
                <a:gd name="T54" fmla="*/ 2147483647 w 647"/>
                <a:gd name="T55" fmla="*/ 2147483647 h 470"/>
                <a:gd name="T56" fmla="*/ 2147483647 w 647"/>
                <a:gd name="T57" fmla="*/ 2147483647 h 470"/>
                <a:gd name="T58" fmla="*/ 2147483647 w 647"/>
                <a:gd name="T59" fmla="*/ 2147483647 h 470"/>
                <a:gd name="T60" fmla="*/ 2147483647 w 647"/>
                <a:gd name="T61" fmla="*/ 2147483647 h 470"/>
                <a:gd name="T62" fmla="*/ 2147483647 w 647"/>
                <a:gd name="T63" fmla="*/ 2147483647 h 470"/>
                <a:gd name="T64" fmla="*/ 2147483647 w 647"/>
                <a:gd name="T65" fmla="*/ 2147483647 h 470"/>
                <a:gd name="T66" fmla="*/ 2147483647 w 647"/>
                <a:gd name="T67" fmla="*/ 2147483647 h 470"/>
                <a:gd name="T68" fmla="*/ 2147483647 w 647"/>
                <a:gd name="T69" fmla="*/ 2147483647 h 470"/>
                <a:gd name="T70" fmla="*/ 2147483647 w 647"/>
                <a:gd name="T71" fmla="*/ 2147483647 h 470"/>
                <a:gd name="T72" fmla="*/ 2147483647 w 647"/>
                <a:gd name="T73" fmla="*/ 2147483647 h 470"/>
                <a:gd name="T74" fmla="*/ 2147483647 w 647"/>
                <a:gd name="T75" fmla="*/ 2147483647 h 470"/>
                <a:gd name="T76" fmla="*/ 2147483647 w 647"/>
                <a:gd name="T77" fmla="*/ 2147483647 h 470"/>
                <a:gd name="T78" fmla="*/ 2147483647 w 647"/>
                <a:gd name="T79" fmla="*/ 2147483647 h 470"/>
                <a:gd name="T80" fmla="*/ 2147483647 w 647"/>
                <a:gd name="T81" fmla="*/ 2147483647 h 470"/>
                <a:gd name="T82" fmla="*/ 2147483647 w 647"/>
                <a:gd name="T83" fmla="*/ 2147483647 h 470"/>
                <a:gd name="T84" fmla="*/ 2147483647 w 647"/>
                <a:gd name="T85" fmla="*/ 2147483647 h 470"/>
                <a:gd name="T86" fmla="*/ 2147483647 w 647"/>
                <a:gd name="T87" fmla="*/ 2147483647 h 470"/>
                <a:gd name="T88" fmla="*/ 2147483647 w 647"/>
                <a:gd name="T89" fmla="*/ 2147483647 h 470"/>
                <a:gd name="T90" fmla="*/ 2147483647 w 647"/>
                <a:gd name="T91" fmla="*/ 2147483647 h 470"/>
                <a:gd name="T92" fmla="*/ 0 w 647"/>
                <a:gd name="T93" fmla="*/ 2147483647 h 470"/>
                <a:gd name="T94" fmla="*/ 2147483647 w 647"/>
                <a:gd name="T95" fmla="*/ 2147483647 h 470"/>
                <a:gd name="T96" fmla="*/ 2147483647 w 647"/>
                <a:gd name="T97" fmla="*/ 2147483647 h 470"/>
                <a:gd name="T98" fmla="*/ 2147483647 w 647"/>
                <a:gd name="T99" fmla="*/ 2147483647 h 470"/>
                <a:gd name="T100" fmla="*/ 2147483647 w 647"/>
                <a:gd name="T101" fmla="*/ 0 h 470"/>
                <a:gd name="T102" fmla="*/ 2147483647 w 647"/>
                <a:gd name="T103" fmla="*/ 2147483647 h 470"/>
                <a:gd name="T104" fmla="*/ 2147483647 w 647"/>
                <a:gd name="T105" fmla="*/ 2147483647 h 470"/>
                <a:gd name="T106" fmla="*/ 2147483647 w 647"/>
                <a:gd name="T107" fmla="*/ 2147483647 h 470"/>
                <a:gd name="T108" fmla="*/ 2147483647 w 647"/>
                <a:gd name="T109" fmla="*/ 2147483647 h 470"/>
                <a:gd name="T110" fmla="*/ 2147483647 w 647"/>
                <a:gd name="T111" fmla="*/ 2147483647 h 470"/>
                <a:gd name="T112" fmla="*/ 2147483647 w 647"/>
                <a:gd name="T113" fmla="*/ 2147483647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127" name="Freeform 24"/>
            <p:cNvSpPr>
              <a:spLocks/>
            </p:cNvSpPr>
            <p:nvPr>
              <p:custDataLst>
                <p:tags r:id="rId18"/>
              </p:custDataLst>
            </p:nvPr>
          </p:nvSpPr>
          <p:spPr bwMode="auto">
            <a:xfrm>
              <a:off x="6445250" y="3540125"/>
              <a:ext cx="207963" cy="455613"/>
            </a:xfrm>
            <a:custGeom>
              <a:avLst/>
              <a:gdLst>
                <a:gd name="T0" fmla="*/ 2147483647 w 479"/>
                <a:gd name="T1" fmla="*/ 2147483647 h 868"/>
                <a:gd name="T2" fmla="*/ 2147483647 w 479"/>
                <a:gd name="T3" fmla="*/ 2147483647 h 868"/>
                <a:gd name="T4" fmla="*/ 2147483647 w 479"/>
                <a:gd name="T5" fmla="*/ 2147483647 h 868"/>
                <a:gd name="T6" fmla="*/ 2147483647 w 479"/>
                <a:gd name="T7" fmla="*/ 2147483647 h 868"/>
                <a:gd name="T8" fmla="*/ 2147483647 w 479"/>
                <a:gd name="T9" fmla="*/ 2147483647 h 868"/>
                <a:gd name="T10" fmla="*/ 2147483647 w 479"/>
                <a:gd name="T11" fmla="*/ 2147483647 h 868"/>
                <a:gd name="T12" fmla="*/ 2147483647 w 479"/>
                <a:gd name="T13" fmla="*/ 2147483647 h 868"/>
                <a:gd name="T14" fmla="*/ 2147483647 w 479"/>
                <a:gd name="T15" fmla="*/ 2147483647 h 868"/>
                <a:gd name="T16" fmla="*/ 2147483647 w 479"/>
                <a:gd name="T17" fmla="*/ 2147483647 h 868"/>
                <a:gd name="T18" fmla="*/ 2147483647 w 479"/>
                <a:gd name="T19" fmla="*/ 2147483647 h 868"/>
                <a:gd name="T20" fmla="*/ 2147483647 w 479"/>
                <a:gd name="T21" fmla="*/ 2147483647 h 868"/>
                <a:gd name="T22" fmla="*/ 2147483647 w 479"/>
                <a:gd name="T23" fmla="*/ 2147483647 h 868"/>
                <a:gd name="T24" fmla="*/ 2147483647 w 479"/>
                <a:gd name="T25" fmla="*/ 2147483647 h 868"/>
                <a:gd name="T26" fmla="*/ 2147483647 w 479"/>
                <a:gd name="T27" fmla="*/ 2147483647 h 868"/>
                <a:gd name="T28" fmla="*/ 2147483647 w 479"/>
                <a:gd name="T29" fmla="*/ 2147483647 h 868"/>
                <a:gd name="T30" fmla="*/ 2147483647 w 479"/>
                <a:gd name="T31" fmla="*/ 2147483647 h 868"/>
                <a:gd name="T32" fmla="*/ 2147483647 w 479"/>
                <a:gd name="T33" fmla="*/ 2147483647 h 868"/>
                <a:gd name="T34" fmla="*/ 2147483647 w 479"/>
                <a:gd name="T35" fmla="*/ 2147483647 h 868"/>
                <a:gd name="T36" fmla="*/ 2147483647 w 479"/>
                <a:gd name="T37" fmla="*/ 2147483647 h 868"/>
                <a:gd name="T38" fmla="*/ 2147483647 w 479"/>
                <a:gd name="T39" fmla="*/ 2147483647 h 868"/>
                <a:gd name="T40" fmla="*/ 2147483647 w 479"/>
                <a:gd name="T41" fmla="*/ 2147483647 h 868"/>
                <a:gd name="T42" fmla="*/ 2147483647 w 479"/>
                <a:gd name="T43" fmla="*/ 2147483647 h 868"/>
                <a:gd name="T44" fmla="*/ 2147483647 w 479"/>
                <a:gd name="T45" fmla="*/ 2147483647 h 868"/>
                <a:gd name="T46" fmla="*/ 2147483647 w 479"/>
                <a:gd name="T47" fmla="*/ 2147483647 h 868"/>
                <a:gd name="T48" fmla="*/ 2147483647 w 479"/>
                <a:gd name="T49" fmla="*/ 2147483647 h 868"/>
                <a:gd name="T50" fmla="*/ 2147483647 w 479"/>
                <a:gd name="T51" fmla="*/ 2147483647 h 868"/>
                <a:gd name="T52" fmla="*/ 2147483647 w 479"/>
                <a:gd name="T53" fmla="*/ 2147483647 h 868"/>
                <a:gd name="T54" fmla="*/ 2147483647 w 479"/>
                <a:gd name="T55" fmla="*/ 2147483647 h 868"/>
                <a:gd name="T56" fmla="*/ 2147483647 w 479"/>
                <a:gd name="T57" fmla="*/ 2147483647 h 868"/>
                <a:gd name="T58" fmla="*/ 2147483647 w 479"/>
                <a:gd name="T59" fmla="*/ 2147483647 h 868"/>
                <a:gd name="T60" fmla="*/ 2147483647 w 479"/>
                <a:gd name="T61" fmla="*/ 2147483647 h 868"/>
                <a:gd name="T62" fmla="*/ 2147483647 w 479"/>
                <a:gd name="T63" fmla="*/ 2147483647 h 868"/>
                <a:gd name="T64" fmla="*/ 2147483647 w 479"/>
                <a:gd name="T65" fmla="*/ 2147483647 h 868"/>
                <a:gd name="T66" fmla="*/ 2147483647 w 479"/>
                <a:gd name="T67" fmla="*/ 2147483647 h 868"/>
                <a:gd name="T68" fmla="*/ 2147483647 w 479"/>
                <a:gd name="T69" fmla="*/ 2147483647 h 868"/>
                <a:gd name="T70" fmla="*/ 2147483647 w 479"/>
                <a:gd name="T71" fmla="*/ 2147483647 h 868"/>
                <a:gd name="T72" fmla="*/ 2147483647 w 479"/>
                <a:gd name="T73" fmla="*/ 2147483647 h 868"/>
                <a:gd name="T74" fmla="*/ 2147483647 w 479"/>
                <a:gd name="T75" fmla="*/ 2147483647 h 868"/>
                <a:gd name="T76" fmla="*/ 2147483647 w 479"/>
                <a:gd name="T77" fmla="*/ 2147483647 h 868"/>
                <a:gd name="T78" fmla="*/ 2147483647 w 479"/>
                <a:gd name="T79" fmla="*/ 2147483647 h 868"/>
                <a:gd name="T80" fmla="*/ 2147483647 w 479"/>
                <a:gd name="T81" fmla="*/ 2147483647 h 868"/>
                <a:gd name="T82" fmla="*/ 2147483647 w 479"/>
                <a:gd name="T83" fmla="*/ 0 h 868"/>
                <a:gd name="T84" fmla="*/ 2147483647 w 479"/>
                <a:gd name="T85" fmla="*/ 2147483647 h 868"/>
                <a:gd name="T86" fmla="*/ 2147483647 w 479"/>
                <a:gd name="T87" fmla="*/ 2147483647 h 868"/>
                <a:gd name="T88" fmla="*/ 2147483647 w 479"/>
                <a:gd name="T89" fmla="*/ 2147483647 h 868"/>
                <a:gd name="T90" fmla="*/ 2147483647 w 479"/>
                <a:gd name="T91" fmla="*/ 2147483647 h 868"/>
                <a:gd name="T92" fmla="*/ 2147483647 w 479"/>
                <a:gd name="T93" fmla="*/ 2147483647 h 868"/>
                <a:gd name="T94" fmla="*/ 2147483647 w 479"/>
                <a:gd name="T95" fmla="*/ 2147483647 h 868"/>
                <a:gd name="T96" fmla="*/ 2147483647 w 479"/>
                <a:gd name="T97" fmla="*/ 2147483647 h 868"/>
                <a:gd name="T98" fmla="*/ 2147483647 w 479"/>
                <a:gd name="T99" fmla="*/ 2147483647 h 868"/>
                <a:gd name="T100" fmla="*/ 2147483647 w 479"/>
                <a:gd name="T101" fmla="*/ 2147483647 h 868"/>
                <a:gd name="T102" fmla="*/ 2147483647 w 479"/>
                <a:gd name="T103" fmla="*/ 2147483647 h 868"/>
                <a:gd name="T104" fmla="*/ 2147483647 w 479"/>
                <a:gd name="T105" fmla="*/ 2147483647 h 868"/>
                <a:gd name="T106" fmla="*/ 2147483647 w 479"/>
                <a:gd name="T107" fmla="*/ 2147483647 h 868"/>
                <a:gd name="T108" fmla="*/ 2147483647 w 479"/>
                <a:gd name="T109" fmla="*/ 2147483647 h 868"/>
                <a:gd name="T110" fmla="*/ 2147483647 w 479"/>
                <a:gd name="T111" fmla="*/ 2147483647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a:lstStyle/>
            <a:p>
              <a:endParaRPr lang="en-GB"/>
            </a:p>
          </p:txBody>
        </p:sp>
        <p:sp>
          <p:nvSpPr>
            <p:cNvPr id="47128" name="Freeform 25"/>
            <p:cNvSpPr>
              <a:spLocks/>
            </p:cNvSpPr>
            <p:nvPr>
              <p:custDataLst>
                <p:tags r:id="rId19"/>
              </p:custDataLst>
            </p:nvPr>
          </p:nvSpPr>
          <p:spPr bwMode="auto">
            <a:xfrm>
              <a:off x="2554288" y="5927725"/>
              <a:ext cx="23812" cy="57150"/>
            </a:xfrm>
            <a:custGeom>
              <a:avLst/>
              <a:gdLst>
                <a:gd name="T0" fmla="*/ 0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2147483647 w 53"/>
                <a:gd name="T17" fmla="*/ 2147483647 h 19"/>
                <a:gd name="T18" fmla="*/ 2147483647 w 53"/>
                <a:gd name="T19" fmla="*/ 2147483647 h 19"/>
                <a:gd name="T20" fmla="*/ 2147483647 w 53"/>
                <a:gd name="T21" fmla="*/ 2147483647 h 19"/>
                <a:gd name="T22" fmla="*/ 2147483647 w 53"/>
                <a:gd name="T23" fmla="*/ 2147483647 h 19"/>
                <a:gd name="T24" fmla="*/ 2147483647 w 53"/>
                <a:gd name="T25" fmla="*/ 0 h 19"/>
                <a:gd name="T26" fmla="*/ 2147483647 w 53"/>
                <a:gd name="T27" fmla="*/ 0 h 19"/>
                <a:gd name="T28" fmla="*/ 2147483647 w 53"/>
                <a:gd name="T29" fmla="*/ 2147483647 h 19"/>
                <a:gd name="T30" fmla="*/ 2147483647 w 53"/>
                <a:gd name="T31" fmla="*/ 2147483647 h 19"/>
                <a:gd name="T32" fmla="*/ 0 w 53"/>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GB"/>
            </a:p>
          </p:txBody>
        </p:sp>
        <p:sp>
          <p:nvSpPr>
            <p:cNvPr id="47129" name="Line 26" descr="Horizontal dunkel"/>
            <p:cNvSpPr>
              <a:spLocks noChangeShapeType="1"/>
            </p:cNvSpPr>
            <p:nvPr>
              <p:custDataLst>
                <p:tags r:id="rId20"/>
              </p:custDataLst>
            </p:nvPr>
          </p:nvSpPr>
          <p:spPr bwMode="auto">
            <a:xfrm>
              <a:off x="1016000" y="2849563"/>
              <a:ext cx="3175" cy="95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130" name="Freeform 27"/>
            <p:cNvSpPr>
              <a:spLocks/>
            </p:cNvSpPr>
            <p:nvPr>
              <p:custDataLst>
                <p:tags r:id="rId21"/>
              </p:custDataLst>
            </p:nvPr>
          </p:nvSpPr>
          <p:spPr bwMode="auto">
            <a:xfrm>
              <a:off x="1019175" y="2846388"/>
              <a:ext cx="3175" cy="55562"/>
            </a:xfrm>
            <a:custGeom>
              <a:avLst/>
              <a:gdLst>
                <a:gd name="T0" fmla="*/ 0 w 6"/>
                <a:gd name="T1" fmla="*/ 2147483647 h 24"/>
                <a:gd name="T2" fmla="*/ 0 w 6"/>
                <a:gd name="T3" fmla="*/ 2147483647 h 24"/>
                <a:gd name="T4" fmla="*/ 2147483647 w 6"/>
                <a:gd name="T5" fmla="*/ 2147483647 h 24"/>
                <a:gd name="T6" fmla="*/ 2147483647 w 6"/>
                <a:gd name="T7" fmla="*/ 2147483647 h 24"/>
                <a:gd name="T8" fmla="*/ 2147483647 w 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endParaRPr lang="en-GB"/>
            </a:p>
          </p:txBody>
        </p:sp>
        <p:sp>
          <p:nvSpPr>
            <p:cNvPr id="47131" name="Freeform 28"/>
            <p:cNvSpPr>
              <a:spLocks/>
            </p:cNvSpPr>
            <p:nvPr>
              <p:custDataLst>
                <p:tags r:id="rId22"/>
              </p:custDataLst>
            </p:nvPr>
          </p:nvSpPr>
          <p:spPr bwMode="auto">
            <a:xfrm>
              <a:off x="995363" y="2900363"/>
              <a:ext cx="23812" cy="57150"/>
            </a:xfrm>
            <a:custGeom>
              <a:avLst/>
              <a:gdLst>
                <a:gd name="T0" fmla="*/ 0 w 47"/>
                <a:gd name="T1" fmla="*/ 2147483647 h 67"/>
                <a:gd name="T2" fmla="*/ 0 w 47"/>
                <a:gd name="T3" fmla="*/ 2147483647 h 67"/>
                <a:gd name="T4" fmla="*/ 2147483647 w 47"/>
                <a:gd name="T5" fmla="*/ 2147483647 h 67"/>
                <a:gd name="T6" fmla="*/ 2147483647 w 47"/>
                <a:gd name="T7" fmla="*/ 2147483647 h 67"/>
                <a:gd name="T8" fmla="*/ 2147483647 w 47"/>
                <a:gd name="T9" fmla="*/ 2147483647 h 67"/>
                <a:gd name="T10" fmla="*/ 2147483647 w 47"/>
                <a:gd name="T11" fmla="*/ 2147483647 h 67"/>
                <a:gd name="T12" fmla="*/ 2147483647 w 47"/>
                <a:gd name="T13" fmla="*/ 2147483647 h 67"/>
                <a:gd name="T14" fmla="*/ 2147483647 w 47"/>
                <a:gd name="T15" fmla="*/ 2147483647 h 67"/>
                <a:gd name="T16" fmla="*/ 2147483647 w 47"/>
                <a:gd name="T17" fmla="*/ 0 h 67"/>
                <a:gd name="T18" fmla="*/ 2147483647 w 47"/>
                <a:gd name="T19" fmla="*/ 2147483647 h 67"/>
                <a:gd name="T20" fmla="*/ 2147483647 w 47"/>
                <a:gd name="T21" fmla="*/ 2147483647 h 67"/>
                <a:gd name="T22" fmla="*/ 2147483647 w 47"/>
                <a:gd name="T23" fmla="*/ 2147483647 h 67"/>
                <a:gd name="T24" fmla="*/ 2147483647 w 47"/>
                <a:gd name="T25" fmla="*/ 2147483647 h 67"/>
                <a:gd name="T26" fmla="*/ 2147483647 w 47"/>
                <a:gd name="T27" fmla="*/ 2147483647 h 67"/>
                <a:gd name="T28" fmla="*/ 2147483647 w 47"/>
                <a:gd name="T29" fmla="*/ 2147483647 h 67"/>
                <a:gd name="T30" fmla="*/ 0 w 47"/>
                <a:gd name="T31" fmla="*/ 2147483647 h 67"/>
                <a:gd name="T32" fmla="*/ 0 w 47"/>
                <a:gd name="T33" fmla="*/ 214748364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endParaRPr lang="en-GB"/>
            </a:p>
          </p:txBody>
        </p:sp>
        <p:sp>
          <p:nvSpPr>
            <p:cNvPr id="47132" name="Freeform 29"/>
            <p:cNvSpPr>
              <a:spLocks/>
            </p:cNvSpPr>
            <p:nvPr>
              <p:custDataLst>
                <p:tags r:id="rId23"/>
              </p:custDataLst>
            </p:nvPr>
          </p:nvSpPr>
          <p:spPr bwMode="auto">
            <a:xfrm>
              <a:off x="2320925" y="2895600"/>
              <a:ext cx="49213" cy="57150"/>
            </a:xfrm>
            <a:custGeom>
              <a:avLst/>
              <a:gdLst>
                <a:gd name="T0" fmla="*/ 0 w 112"/>
                <a:gd name="T1" fmla="*/ 2147483647 h 36"/>
                <a:gd name="T2" fmla="*/ 2147483647 w 112"/>
                <a:gd name="T3" fmla="*/ 2147483647 h 36"/>
                <a:gd name="T4" fmla="*/ 2147483647 w 112"/>
                <a:gd name="T5" fmla="*/ 2147483647 h 36"/>
                <a:gd name="T6" fmla="*/ 2147483647 w 112"/>
                <a:gd name="T7" fmla="*/ 2147483647 h 36"/>
                <a:gd name="T8" fmla="*/ 2147483647 w 112"/>
                <a:gd name="T9" fmla="*/ 2147483647 h 36"/>
                <a:gd name="T10" fmla="*/ 2147483647 w 112"/>
                <a:gd name="T11" fmla="*/ 2147483647 h 36"/>
                <a:gd name="T12" fmla="*/ 2147483647 w 112"/>
                <a:gd name="T13" fmla="*/ 2147483647 h 36"/>
                <a:gd name="T14" fmla="*/ 2147483647 w 112"/>
                <a:gd name="T15" fmla="*/ 2147483647 h 36"/>
                <a:gd name="T16" fmla="*/ 2147483647 w 112"/>
                <a:gd name="T17" fmla="*/ 2147483647 h 36"/>
                <a:gd name="T18" fmla="*/ 2147483647 w 112"/>
                <a:gd name="T19" fmla="*/ 2147483647 h 36"/>
                <a:gd name="T20" fmla="*/ 2147483647 w 112"/>
                <a:gd name="T21" fmla="*/ 2147483647 h 36"/>
                <a:gd name="T22" fmla="*/ 2147483647 w 112"/>
                <a:gd name="T23" fmla="*/ 0 h 36"/>
                <a:gd name="T24" fmla="*/ 2147483647 w 112"/>
                <a:gd name="T25" fmla="*/ 0 h 36"/>
                <a:gd name="T26" fmla="*/ 2147483647 w 112"/>
                <a:gd name="T27" fmla="*/ 2147483647 h 36"/>
                <a:gd name="T28" fmla="*/ 2147483647 w 112"/>
                <a:gd name="T29" fmla="*/ 2147483647 h 36"/>
                <a:gd name="T30" fmla="*/ 2147483647 w 112"/>
                <a:gd name="T31" fmla="*/ 2147483647 h 36"/>
                <a:gd name="T32" fmla="*/ 2147483647 w 112"/>
                <a:gd name="T33" fmla="*/ 2147483647 h 36"/>
                <a:gd name="T34" fmla="*/ 2147483647 w 112"/>
                <a:gd name="T35" fmla="*/ 2147483647 h 36"/>
                <a:gd name="T36" fmla="*/ 2147483647 w 112"/>
                <a:gd name="T37" fmla="*/ 2147483647 h 36"/>
                <a:gd name="T38" fmla="*/ 2147483647 w 112"/>
                <a:gd name="T39" fmla="*/ 2147483647 h 36"/>
                <a:gd name="T40" fmla="*/ 2147483647 w 112"/>
                <a:gd name="T41" fmla="*/ 2147483647 h 36"/>
                <a:gd name="T42" fmla="*/ 2147483647 w 112"/>
                <a:gd name="T43" fmla="*/ 2147483647 h 36"/>
                <a:gd name="T44" fmla="*/ 2147483647 w 112"/>
                <a:gd name="T45" fmla="*/ 2147483647 h 36"/>
                <a:gd name="T46" fmla="*/ 0 w 112"/>
                <a:gd name="T47" fmla="*/ 2147483647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endParaRPr lang="en-GB"/>
            </a:p>
          </p:txBody>
        </p:sp>
        <p:sp>
          <p:nvSpPr>
            <p:cNvPr id="47133" name="Freeform 30"/>
            <p:cNvSpPr>
              <a:spLocks/>
            </p:cNvSpPr>
            <p:nvPr>
              <p:custDataLst>
                <p:tags r:id="rId24"/>
              </p:custDataLst>
            </p:nvPr>
          </p:nvSpPr>
          <p:spPr bwMode="auto">
            <a:xfrm>
              <a:off x="5059363" y="2452688"/>
              <a:ext cx="874712" cy="452437"/>
            </a:xfrm>
            <a:custGeom>
              <a:avLst/>
              <a:gdLst>
                <a:gd name="T0" fmla="*/ 2147483647 w 2006"/>
                <a:gd name="T1" fmla="*/ 2147483647 h 863"/>
                <a:gd name="T2" fmla="*/ 2147483647 w 2006"/>
                <a:gd name="T3" fmla="*/ 2147483647 h 863"/>
                <a:gd name="T4" fmla="*/ 2147483647 w 2006"/>
                <a:gd name="T5" fmla="*/ 2147483647 h 863"/>
                <a:gd name="T6" fmla="*/ 2147483647 w 2006"/>
                <a:gd name="T7" fmla="*/ 2147483647 h 863"/>
                <a:gd name="T8" fmla="*/ 2147483647 w 2006"/>
                <a:gd name="T9" fmla="*/ 2147483647 h 863"/>
                <a:gd name="T10" fmla="*/ 2147483647 w 2006"/>
                <a:gd name="T11" fmla="*/ 2147483647 h 863"/>
                <a:gd name="T12" fmla="*/ 2147483647 w 2006"/>
                <a:gd name="T13" fmla="*/ 2147483647 h 863"/>
                <a:gd name="T14" fmla="*/ 2147483647 w 2006"/>
                <a:gd name="T15" fmla="*/ 2147483647 h 863"/>
                <a:gd name="T16" fmla="*/ 2147483647 w 2006"/>
                <a:gd name="T17" fmla="*/ 2147483647 h 863"/>
                <a:gd name="T18" fmla="*/ 2147483647 w 2006"/>
                <a:gd name="T19" fmla="*/ 2147483647 h 863"/>
                <a:gd name="T20" fmla="*/ 2147483647 w 2006"/>
                <a:gd name="T21" fmla="*/ 2147483647 h 863"/>
                <a:gd name="T22" fmla="*/ 2147483647 w 2006"/>
                <a:gd name="T23" fmla="*/ 2147483647 h 863"/>
                <a:gd name="T24" fmla="*/ 2147483647 w 2006"/>
                <a:gd name="T25" fmla="*/ 2147483647 h 863"/>
                <a:gd name="T26" fmla="*/ 2147483647 w 2006"/>
                <a:gd name="T27" fmla="*/ 2147483647 h 863"/>
                <a:gd name="T28" fmla="*/ 2147483647 w 2006"/>
                <a:gd name="T29" fmla="*/ 2147483647 h 863"/>
                <a:gd name="T30" fmla="*/ 2147483647 w 2006"/>
                <a:gd name="T31" fmla="*/ 2147483647 h 863"/>
                <a:gd name="T32" fmla="*/ 2147483647 w 2006"/>
                <a:gd name="T33" fmla="*/ 2147483647 h 863"/>
                <a:gd name="T34" fmla="*/ 2147483647 w 2006"/>
                <a:gd name="T35" fmla="*/ 2147483647 h 863"/>
                <a:gd name="T36" fmla="*/ 2147483647 w 2006"/>
                <a:gd name="T37" fmla="*/ 2147483647 h 863"/>
                <a:gd name="T38" fmla="*/ 2147483647 w 2006"/>
                <a:gd name="T39" fmla="*/ 2147483647 h 863"/>
                <a:gd name="T40" fmla="*/ 2147483647 w 2006"/>
                <a:gd name="T41" fmla="*/ 2147483647 h 863"/>
                <a:gd name="T42" fmla="*/ 2147483647 w 2006"/>
                <a:gd name="T43" fmla="*/ 2147483647 h 863"/>
                <a:gd name="T44" fmla="*/ 2147483647 w 2006"/>
                <a:gd name="T45" fmla="*/ 2147483647 h 863"/>
                <a:gd name="T46" fmla="*/ 2147483647 w 2006"/>
                <a:gd name="T47" fmla="*/ 2147483647 h 863"/>
                <a:gd name="T48" fmla="*/ 2147483647 w 2006"/>
                <a:gd name="T49" fmla="*/ 2147483647 h 863"/>
                <a:gd name="T50" fmla="*/ 2147483647 w 2006"/>
                <a:gd name="T51" fmla="*/ 2147483647 h 863"/>
                <a:gd name="T52" fmla="*/ 2147483647 w 2006"/>
                <a:gd name="T53" fmla="*/ 2147483647 h 863"/>
                <a:gd name="T54" fmla="*/ 2147483647 w 2006"/>
                <a:gd name="T55" fmla="*/ 2147483647 h 863"/>
                <a:gd name="T56" fmla="*/ 2147483647 w 2006"/>
                <a:gd name="T57" fmla="*/ 2147483647 h 863"/>
                <a:gd name="T58" fmla="*/ 2147483647 w 2006"/>
                <a:gd name="T59" fmla="*/ 2147483647 h 863"/>
                <a:gd name="T60" fmla="*/ 2147483647 w 2006"/>
                <a:gd name="T61" fmla="*/ 2147483647 h 863"/>
                <a:gd name="T62" fmla="*/ 2147483647 w 2006"/>
                <a:gd name="T63" fmla="*/ 2147483647 h 863"/>
                <a:gd name="T64" fmla="*/ 2147483647 w 2006"/>
                <a:gd name="T65" fmla="*/ 2147483647 h 863"/>
                <a:gd name="T66" fmla="*/ 2147483647 w 2006"/>
                <a:gd name="T67" fmla="*/ 2147483647 h 863"/>
                <a:gd name="T68" fmla="*/ 2147483647 w 2006"/>
                <a:gd name="T69" fmla="*/ 2147483647 h 863"/>
                <a:gd name="T70" fmla="*/ 2147483647 w 2006"/>
                <a:gd name="T71" fmla="*/ 2147483647 h 863"/>
                <a:gd name="T72" fmla="*/ 2147483647 w 2006"/>
                <a:gd name="T73" fmla="*/ 2147483647 h 863"/>
                <a:gd name="T74" fmla="*/ 2147483647 w 2006"/>
                <a:gd name="T75" fmla="*/ 2147483647 h 863"/>
                <a:gd name="T76" fmla="*/ 2147483647 w 2006"/>
                <a:gd name="T77" fmla="*/ 2147483647 h 863"/>
                <a:gd name="T78" fmla="*/ 2147483647 w 2006"/>
                <a:gd name="T79" fmla="*/ 2147483647 h 863"/>
                <a:gd name="T80" fmla="*/ 2147483647 w 2006"/>
                <a:gd name="T81" fmla="*/ 2147483647 h 863"/>
                <a:gd name="T82" fmla="*/ 2147483647 w 2006"/>
                <a:gd name="T83" fmla="*/ 2147483647 h 863"/>
                <a:gd name="T84" fmla="*/ 2147483647 w 2006"/>
                <a:gd name="T85" fmla="*/ 2147483647 h 863"/>
                <a:gd name="T86" fmla="*/ 2147483647 w 2006"/>
                <a:gd name="T87" fmla="*/ 2147483647 h 863"/>
                <a:gd name="T88" fmla="*/ 2147483647 w 2006"/>
                <a:gd name="T89" fmla="*/ 2147483647 h 863"/>
                <a:gd name="T90" fmla="*/ 2147483647 w 2006"/>
                <a:gd name="T91" fmla="*/ 2147483647 h 863"/>
                <a:gd name="T92" fmla="*/ 2147483647 w 2006"/>
                <a:gd name="T93" fmla="*/ 2147483647 h 863"/>
                <a:gd name="T94" fmla="*/ 2147483647 w 2006"/>
                <a:gd name="T95" fmla="*/ 2147483647 h 863"/>
                <a:gd name="T96" fmla="*/ 2147483647 w 2006"/>
                <a:gd name="T97" fmla="*/ 2147483647 h 863"/>
                <a:gd name="T98" fmla="*/ 2147483647 w 2006"/>
                <a:gd name="T99" fmla="*/ 2147483647 h 863"/>
                <a:gd name="T100" fmla="*/ 2147483647 w 2006"/>
                <a:gd name="T101" fmla="*/ 2147483647 h 863"/>
                <a:gd name="T102" fmla="*/ 2147483647 w 2006"/>
                <a:gd name="T103" fmla="*/ 2147483647 h 863"/>
                <a:gd name="T104" fmla="*/ 2147483647 w 2006"/>
                <a:gd name="T105" fmla="*/ 2147483647 h 863"/>
                <a:gd name="T106" fmla="*/ 2147483647 w 2006"/>
                <a:gd name="T107" fmla="*/ 2147483647 h 863"/>
                <a:gd name="T108" fmla="*/ 2147483647 w 2006"/>
                <a:gd name="T109" fmla="*/ 2147483647 h 863"/>
                <a:gd name="T110" fmla="*/ 2147483647 w 2006"/>
                <a:gd name="T111" fmla="*/ 2147483647 h 863"/>
                <a:gd name="T112" fmla="*/ 2147483647 w 2006"/>
                <a:gd name="T113" fmla="*/ 2147483647 h 863"/>
                <a:gd name="T114" fmla="*/ 2147483647 w 2006"/>
                <a:gd name="T115" fmla="*/ 2147483647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endParaRPr lang="en-GB"/>
            </a:p>
          </p:txBody>
        </p:sp>
        <p:sp>
          <p:nvSpPr>
            <p:cNvPr id="47134" name="Freeform 31"/>
            <p:cNvSpPr>
              <a:spLocks/>
            </p:cNvSpPr>
            <p:nvPr>
              <p:custDataLst>
                <p:tags r:id="rId25"/>
              </p:custDataLst>
            </p:nvPr>
          </p:nvSpPr>
          <p:spPr bwMode="auto">
            <a:xfrm>
              <a:off x="5289550" y="2755900"/>
              <a:ext cx="409575" cy="249238"/>
            </a:xfrm>
            <a:custGeom>
              <a:avLst/>
              <a:gdLst>
                <a:gd name="T0" fmla="*/ 2147483647 w 950"/>
                <a:gd name="T1" fmla="*/ 2147483647 h 468"/>
                <a:gd name="T2" fmla="*/ 2147483647 w 950"/>
                <a:gd name="T3" fmla="*/ 2147483647 h 468"/>
                <a:gd name="T4" fmla="*/ 2147483647 w 950"/>
                <a:gd name="T5" fmla="*/ 2147483647 h 468"/>
                <a:gd name="T6" fmla="*/ 2147483647 w 950"/>
                <a:gd name="T7" fmla="*/ 2147483647 h 468"/>
                <a:gd name="T8" fmla="*/ 2147483647 w 950"/>
                <a:gd name="T9" fmla="*/ 2147483647 h 468"/>
                <a:gd name="T10" fmla="*/ 2147483647 w 950"/>
                <a:gd name="T11" fmla="*/ 2147483647 h 468"/>
                <a:gd name="T12" fmla="*/ 2147483647 w 950"/>
                <a:gd name="T13" fmla="*/ 2147483647 h 468"/>
                <a:gd name="T14" fmla="*/ 2147483647 w 950"/>
                <a:gd name="T15" fmla="*/ 2147483647 h 468"/>
                <a:gd name="T16" fmla="*/ 2147483647 w 950"/>
                <a:gd name="T17" fmla="*/ 2147483647 h 468"/>
                <a:gd name="T18" fmla="*/ 2147483647 w 950"/>
                <a:gd name="T19" fmla="*/ 2147483647 h 468"/>
                <a:gd name="T20" fmla="*/ 0 w 950"/>
                <a:gd name="T21" fmla="*/ 2147483647 h 468"/>
                <a:gd name="T22" fmla="*/ 2147483647 w 950"/>
                <a:gd name="T23" fmla="*/ 2147483647 h 468"/>
                <a:gd name="T24" fmla="*/ 2147483647 w 950"/>
                <a:gd name="T25" fmla="*/ 2147483647 h 468"/>
                <a:gd name="T26" fmla="*/ 2147483647 w 950"/>
                <a:gd name="T27" fmla="*/ 2147483647 h 468"/>
                <a:gd name="T28" fmla="*/ 2147483647 w 950"/>
                <a:gd name="T29" fmla="*/ 2147483647 h 468"/>
                <a:gd name="T30" fmla="*/ 2147483647 w 950"/>
                <a:gd name="T31" fmla="*/ 2147483647 h 468"/>
                <a:gd name="T32" fmla="*/ 2147483647 w 950"/>
                <a:gd name="T33" fmla="*/ 2147483647 h 468"/>
                <a:gd name="T34" fmla="*/ 2147483647 w 950"/>
                <a:gd name="T35" fmla="*/ 2147483647 h 468"/>
                <a:gd name="T36" fmla="*/ 2147483647 w 950"/>
                <a:gd name="T37" fmla="*/ 2147483647 h 468"/>
                <a:gd name="T38" fmla="*/ 2147483647 w 950"/>
                <a:gd name="T39" fmla="*/ 2147483647 h 468"/>
                <a:gd name="T40" fmla="*/ 2147483647 w 950"/>
                <a:gd name="T41" fmla="*/ 2147483647 h 468"/>
                <a:gd name="T42" fmla="*/ 2147483647 w 950"/>
                <a:gd name="T43" fmla="*/ 2147483647 h 468"/>
                <a:gd name="T44" fmla="*/ 2147483647 w 950"/>
                <a:gd name="T45" fmla="*/ 2147483647 h 468"/>
                <a:gd name="T46" fmla="*/ 2147483647 w 950"/>
                <a:gd name="T47" fmla="*/ 2147483647 h 468"/>
                <a:gd name="T48" fmla="*/ 2147483647 w 950"/>
                <a:gd name="T49" fmla="*/ 2147483647 h 468"/>
                <a:gd name="T50" fmla="*/ 2147483647 w 950"/>
                <a:gd name="T51" fmla="*/ 2147483647 h 468"/>
                <a:gd name="T52" fmla="*/ 2147483647 w 950"/>
                <a:gd name="T53" fmla="*/ 2147483647 h 468"/>
                <a:gd name="T54" fmla="*/ 2147483647 w 950"/>
                <a:gd name="T55" fmla="*/ 2147483647 h 468"/>
                <a:gd name="T56" fmla="*/ 2147483647 w 950"/>
                <a:gd name="T57" fmla="*/ 2147483647 h 468"/>
                <a:gd name="T58" fmla="*/ 2147483647 w 950"/>
                <a:gd name="T59" fmla="*/ 2147483647 h 468"/>
                <a:gd name="T60" fmla="*/ 2147483647 w 950"/>
                <a:gd name="T61" fmla="*/ 2147483647 h 468"/>
                <a:gd name="T62" fmla="*/ 2147483647 w 950"/>
                <a:gd name="T63" fmla="*/ 2147483647 h 468"/>
                <a:gd name="T64" fmla="*/ 2147483647 w 950"/>
                <a:gd name="T65" fmla="*/ 2147483647 h 468"/>
                <a:gd name="T66" fmla="*/ 2147483647 w 950"/>
                <a:gd name="T67" fmla="*/ 2147483647 h 468"/>
                <a:gd name="T68" fmla="*/ 2147483647 w 950"/>
                <a:gd name="T69" fmla="*/ 2147483647 h 468"/>
                <a:gd name="T70" fmla="*/ 2147483647 w 950"/>
                <a:gd name="T71" fmla="*/ 2147483647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endParaRPr lang="en-GB"/>
            </a:p>
          </p:txBody>
        </p:sp>
        <p:sp>
          <p:nvSpPr>
            <p:cNvPr id="31" name="Freeform 32"/>
            <p:cNvSpPr>
              <a:spLocks/>
            </p:cNvSpPr>
            <p:nvPr>
              <p:custDataLst>
                <p:tags r:id="rId26"/>
              </p:custDataLst>
            </p:nvPr>
          </p:nvSpPr>
          <p:spPr bwMode="auto">
            <a:xfrm>
              <a:off x="4097338" y="3759200"/>
              <a:ext cx="296862" cy="288925"/>
            </a:xfrm>
            <a:custGeom>
              <a:avLst/>
              <a:gdLst>
                <a:gd name="T0" fmla="*/ 1174622 w 671"/>
                <a:gd name="T1" fmla="*/ 106077577 h 549"/>
                <a:gd name="T2" fmla="*/ 1565720 w 671"/>
                <a:gd name="T3" fmla="*/ 87521119 h 549"/>
                <a:gd name="T4" fmla="*/ 3327432 w 671"/>
                <a:gd name="T5" fmla="*/ 79489109 h 549"/>
                <a:gd name="T6" fmla="*/ 10178286 w 671"/>
                <a:gd name="T7" fmla="*/ 65917528 h 549"/>
                <a:gd name="T8" fmla="*/ 13897259 w 671"/>
                <a:gd name="T9" fmla="*/ 56777710 h 549"/>
                <a:gd name="T10" fmla="*/ 14288799 w 671"/>
                <a:gd name="T11" fmla="*/ 46253261 h 549"/>
                <a:gd name="T12" fmla="*/ 14288799 w 671"/>
                <a:gd name="T13" fmla="*/ 37944431 h 549"/>
                <a:gd name="T14" fmla="*/ 10569827 w 671"/>
                <a:gd name="T15" fmla="*/ 29912421 h 549"/>
                <a:gd name="T16" fmla="*/ 11939998 w 671"/>
                <a:gd name="T17" fmla="*/ 21880411 h 549"/>
                <a:gd name="T18" fmla="*/ 14875889 w 671"/>
                <a:gd name="T19" fmla="*/ 13848402 h 549"/>
                <a:gd name="T20" fmla="*/ 18790410 w 671"/>
                <a:gd name="T21" fmla="*/ 6924201 h 549"/>
                <a:gd name="T22" fmla="*/ 23488013 w 671"/>
                <a:gd name="T23" fmla="*/ 1938797 h 549"/>
                <a:gd name="T24" fmla="*/ 28577156 w 671"/>
                <a:gd name="T25" fmla="*/ 0 h 549"/>
                <a:gd name="T26" fmla="*/ 33861848 w 671"/>
                <a:gd name="T27" fmla="*/ 1384630 h 549"/>
                <a:gd name="T28" fmla="*/ 40321163 w 671"/>
                <a:gd name="T29" fmla="*/ 7201021 h 549"/>
                <a:gd name="T30" fmla="*/ 46193387 w 671"/>
                <a:gd name="T31" fmla="*/ 12463246 h 549"/>
                <a:gd name="T32" fmla="*/ 50694998 w 671"/>
                <a:gd name="T33" fmla="*/ 13848402 h 549"/>
                <a:gd name="T34" fmla="*/ 53239791 w 671"/>
                <a:gd name="T35" fmla="*/ 12186425 h 549"/>
                <a:gd name="T36" fmla="*/ 55588592 w 671"/>
                <a:gd name="T37" fmla="*/ 9693986 h 549"/>
                <a:gd name="T38" fmla="*/ 58720475 w 671"/>
                <a:gd name="T39" fmla="*/ 8862998 h 549"/>
                <a:gd name="T40" fmla="*/ 62243455 w 671"/>
                <a:gd name="T41" fmla="*/ 10801795 h 549"/>
                <a:gd name="T42" fmla="*/ 65962428 w 671"/>
                <a:gd name="T43" fmla="*/ 18002817 h 549"/>
                <a:gd name="T44" fmla="*/ 69094310 w 671"/>
                <a:gd name="T45" fmla="*/ 21880411 h 549"/>
                <a:gd name="T46" fmla="*/ 72421742 w 671"/>
                <a:gd name="T47" fmla="*/ 22434053 h 549"/>
                <a:gd name="T48" fmla="*/ 74574994 w 671"/>
                <a:gd name="T49" fmla="*/ 20772602 h 549"/>
                <a:gd name="T50" fmla="*/ 77706434 w 671"/>
                <a:gd name="T51" fmla="*/ 15509852 h 549"/>
                <a:gd name="T52" fmla="*/ 82012496 w 671"/>
                <a:gd name="T53" fmla="*/ 10524448 h 549"/>
                <a:gd name="T54" fmla="*/ 89646432 w 671"/>
                <a:gd name="T55" fmla="*/ 6093212 h 549"/>
                <a:gd name="T56" fmla="*/ 95322665 w 671"/>
                <a:gd name="T57" fmla="*/ 6924201 h 549"/>
                <a:gd name="T58" fmla="*/ 100020268 w 671"/>
                <a:gd name="T59" fmla="*/ 9693986 h 549"/>
                <a:gd name="T60" fmla="*/ 105109411 w 671"/>
                <a:gd name="T61" fmla="*/ 11909604 h 549"/>
                <a:gd name="T62" fmla="*/ 111764274 w 671"/>
                <a:gd name="T63" fmla="*/ 10801795 h 549"/>
                <a:gd name="T64" fmla="*/ 126444614 w 671"/>
                <a:gd name="T65" fmla="*/ 18556458 h 549"/>
                <a:gd name="T66" fmla="*/ 130163144 w 671"/>
                <a:gd name="T67" fmla="*/ 29081433 h 549"/>
                <a:gd name="T68" fmla="*/ 121942561 w 671"/>
                <a:gd name="T69" fmla="*/ 50684497 h 549"/>
                <a:gd name="T70" fmla="*/ 116070336 w 671"/>
                <a:gd name="T71" fmla="*/ 64532899 h 549"/>
                <a:gd name="T72" fmla="*/ 111568725 w 671"/>
                <a:gd name="T73" fmla="*/ 80596918 h 549"/>
                <a:gd name="T74" fmla="*/ 107653761 w 671"/>
                <a:gd name="T75" fmla="*/ 94998961 h 549"/>
                <a:gd name="T76" fmla="*/ 102760610 w 671"/>
                <a:gd name="T77" fmla="*/ 112724957 h 549"/>
                <a:gd name="T78" fmla="*/ 100998898 w 671"/>
                <a:gd name="T79" fmla="*/ 116879372 h 549"/>
                <a:gd name="T80" fmla="*/ 97867015 w 671"/>
                <a:gd name="T81" fmla="*/ 121587955 h 549"/>
                <a:gd name="T82" fmla="*/ 94344035 w 671"/>
                <a:gd name="T83" fmla="*/ 122695764 h 549"/>
                <a:gd name="T84" fmla="*/ 89841981 w 671"/>
                <a:gd name="T85" fmla="*/ 119649158 h 549"/>
                <a:gd name="T86" fmla="*/ 86123009 w 671"/>
                <a:gd name="T87" fmla="*/ 116602552 h 549"/>
                <a:gd name="T88" fmla="*/ 79859686 w 671"/>
                <a:gd name="T89" fmla="*/ 117433540 h 549"/>
                <a:gd name="T90" fmla="*/ 74574994 w 671"/>
                <a:gd name="T91" fmla="*/ 122141596 h 549"/>
                <a:gd name="T92" fmla="*/ 71247120 w 671"/>
                <a:gd name="T93" fmla="*/ 129896786 h 549"/>
                <a:gd name="T94" fmla="*/ 66941058 w 671"/>
                <a:gd name="T95" fmla="*/ 144298828 h 549"/>
                <a:gd name="T96" fmla="*/ 63613626 w 671"/>
                <a:gd name="T97" fmla="*/ 152054018 h 549"/>
                <a:gd name="T98" fmla="*/ 44823216 w 671"/>
                <a:gd name="T99" fmla="*/ 151223029 h 549"/>
                <a:gd name="T100" fmla="*/ 42474415 w 671"/>
                <a:gd name="T101" fmla="*/ 151777197 h 549"/>
                <a:gd name="T102" fmla="*/ 35036470 w 671"/>
                <a:gd name="T103" fmla="*/ 150392041 h 549"/>
                <a:gd name="T104" fmla="*/ 31513047 w 671"/>
                <a:gd name="T105" fmla="*/ 149561579 h 549"/>
                <a:gd name="T106" fmla="*/ 28185616 w 671"/>
                <a:gd name="T107" fmla="*/ 147068614 h 549"/>
                <a:gd name="T108" fmla="*/ 25249724 w 671"/>
                <a:gd name="T109" fmla="*/ 142637378 h 549"/>
                <a:gd name="T110" fmla="*/ 23292464 w 671"/>
                <a:gd name="T111" fmla="*/ 137374628 h 549"/>
                <a:gd name="T112" fmla="*/ 22117842 w 671"/>
                <a:gd name="T113" fmla="*/ 130727774 h 549"/>
                <a:gd name="T114" fmla="*/ 19573492 w 671"/>
                <a:gd name="T115" fmla="*/ 127404347 h 549"/>
                <a:gd name="T116" fmla="*/ 16246060 w 671"/>
                <a:gd name="T117" fmla="*/ 123803573 h 549"/>
                <a:gd name="T118" fmla="*/ 12331096 w 671"/>
                <a:gd name="T119" fmla="*/ 119649158 h 549"/>
                <a:gd name="T120" fmla="*/ 7633494 w 671"/>
                <a:gd name="T121" fmla="*/ 118818170 h 549"/>
                <a:gd name="T122" fmla="*/ 0 w 671"/>
                <a:gd name="T123" fmla="*/ 121310608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chemeClr val="accent1">
                <a:lumMod val="60000"/>
                <a:lumOff val="40000"/>
              </a:schemeClr>
            </a:solidFill>
            <a:ln w="9525" cmpd="sng">
              <a:solidFill>
                <a:srgbClr val="FFFFFF"/>
              </a:solidFill>
              <a:prstDash val="solid"/>
              <a:round/>
              <a:headEnd/>
              <a:tailEnd/>
            </a:ln>
          </p:spPr>
          <p:txBody>
            <a:bodyPr/>
            <a:lstStyle/>
            <a:p>
              <a:pPr>
                <a:defRPr/>
              </a:pPr>
              <a:endParaRPr lang="en-GB" dirty="0">
                <a:solidFill>
                  <a:srgbClr val="000000"/>
                </a:solidFill>
                <a:latin typeface="Arial" charset="0"/>
                <a:cs typeface="Arial" charset="0"/>
              </a:endParaRPr>
            </a:p>
          </p:txBody>
        </p:sp>
        <p:sp>
          <p:nvSpPr>
            <p:cNvPr id="47136" name="Freeform 33"/>
            <p:cNvSpPr>
              <a:spLocks/>
            </p:cNvSpPr>
            <p:nvPr>
              <p:custDataLst>
                <p:tags r:id="rId27"/>
              </p:custDataLst>
            </p:nvPr>
          </p:nvSpPr>
          <p:spPr bwMode="auto">
            <a:xfrm>
              <a:off x="4940300" y="3624263"/>
              <a:ext cx="152400" cy="169862"/>
            </a:xfrm>
            <a:custGeom>
              <a:avLst/>
              <a:gdLst>
                <a:gd name="T0" fmla="*/ 2147483647 w 358"/>
                <a:gd name="T1" fmla="*/ 2147483647 h 327"/>
                <a:gd name="T2" fmla="*/ 2147483647 w 358"/>
                <a:gd name="T3" fmla="*/ 2147483647 h 327"/>
                <a:gd name="T4" fmla="*/ 2147483647 w 358"/>
                <a:gd name="T5" fmla="*/ 2147483647 h 327"/>
                <a:gd name="T6" fmla="*/ 2147483647 w 358"/>
                <a:gd name="T7" fmla="*/ 2147483647 h 327"/>
                <a:gd name="T8" fmla="*/ 2147483647 w 358"/>
                <a:gd name="T9" fmla="*/ 2147483647 h 327"/>
                <a:gd name="T10" fmla="*/ 2147483647 w 358"/>
                <a:gd name="T11" fmla="*/ 2147483647 h 327"/>
                <a:gd name="T12" fmla="*/ 2147483647 w 358"/>
                <a:gd name="T13" fmla="*/ 2147483647 h 327"/>
                <a:gd name="T14" fmla="*/ 2147483647 w 358"/>
                <a:gd name="T15" fmla="*/ 2147483647 h 327"/>
                <a:gd name="T16" fmla="*/ 2147483647 w 358"/>
                <a:gd name="T17" fmla="*/ 2147483647 h 327"/>
                <a:gd name="T18" fmla="*/ 2147483647 w 358"/>
                <a:gd name="T19" fmla="*/ 2147483647 h 327"/>
                <a:gd name="T20" fmla="*/ 2147483647 w 358"/>
                <a:gd name="T21" fmla="*/ 2147483647 h 327"/>
                <a:gd name="T22" fmla="*/ 2147483647 w 358"/>
                <a:gd name="T23" fmla="*/ 2147483647 h 327"/>
                <a:gd name="T24" fmla="*/ 2147483647 w 358"/>
                <a:gd name="T25" fmla="*/ 2147483647 h 327"/>
                <a:gd name="T26" fmla="*/ 2147483647 w 358"/>
                <a:gd name="T27" fmla="*/ 2147483647 h 327"/>
                <a:gd name="T28" fmla="*/ 2147483647 w 358"/>
                <a:gd name="T29" fmla="*/ 2147483647 h 327"/>
                <a:gd name="T30" fmla="*/ 2147483647 w 358"/>
                <a:gd name="T31" fmla="*/ 2147483647 h 327"/>
                <a:gd name="T32" fmla="*/ 2147483647 w 358"/>
                <a:gd name="T33" fmla="*/ 2147483647 h 327"/>
                <a:gd name="T34" fmla="*/ 2147483647 w 358"/>
                <a:gd name="T35" fmla="*/ 2147483647 h 327"/>
                <a:gd name="T36" fmla="*/ 2147483647 w 358"/>
                <a:gd name="T37" fmla="*/ 2147483647 h 327"/>
                <a:gd name="T38" fmla="*/ 2147483647 w 358"/>
                <a:gd name="T39" fmla="*/ 2147483647 h 327"/>
                <a:gd name="T40" fmla="*/ 2147483647 w 358"/>
                <a:gd name="T41" fmla="*/ 2147483647 h 327"/>
                <a:gd name="T42" fmla="*/ 2147483647 w 358"/>
                <a:gd name="T43" fmla="*/ 2147483647 h 327"/>
                <a:gd name="T44" fmla="*/ 2147483647 w 358"/>
                <a:gd name="T45" fmla="*/ 2147483647 h 327"/>
                <a:gd name="T46" fmla="*/ 2147483647 w 358"/>
                <a:gd name="T47" fmla="*/ 2147483647 h 327"/>
                <a:gd name="T48" fmla="*/ 2147483647 w 358"/>
                <a:gd name="T49" fmla="*/ 2147483647 h 327"/>
                <a:gd name="T50" fmla="*/ 2147483647 w 358"/>
                <a:gd name="T51" fmla="*/ 2147483647 h 327"/>
                <a:gd name="T52" fmla="*/ 2147483647 w 358"/>
                <a:gd name="T53" fmla="*/ 0 h 327"/>
                <a:gd name="T54" fmla="*/ 2147483647 w 358"/>
                <a:gd name="T55" fmla="*/ 2147483647 h 327"/>
                <a:gd name="T56" fmla="*/ 2147483647 w 358"/>
                <a:gd name="T57" fmla="*/ 2147483647 h 327"/>
                <a:gd name="T58" fmla="*/ 2147483647 w 358"/>
                <a:gd name="T59" fmla="*/ 2147483647 h 327"/>
                <a:gd name="T60" fmla="*/ 2147483647 w 358"/>
                <a:gd name="T61" fmla="*/ 2147483647 h 327"/>
                <a:gd name="T62" fmla="*/ 2147483647 w 358"/>
                <a:gd name="T63" fmla="*/ 2147483647 h 327"/>
                <a:gd name="T64" fmla="*/ 2147483647 w 358"/>
                <a:gd name="T65" fmla="*/ 2147483647 h 327"/>
                <a:gd name="T66" fmla="*/ 2147483647 w 358"/>
                <a:gd name="T67" fmla="*/ 2147483647 h 327"/>
                <a:gd name="T68" fmla="*/ 2147483647 w 358"/>
                <a:gd name="T69" fmla="*/ 2147483647 h 327"/>
                <a:gd name="T70" fmla="*/ 2147483647 w 358"/>
                <a:gd name="T71" fmla="*/ 2147483647 h 327"/>
                <a:gd name="T72" fmla="*/ 2147483647 w 358"/>
                <a:gd name="T73" fmla="*/ 2147483647 h 327"/>
                <a:gd name="T74" fmla="*/ 2147483647 w 358"/>
                <a:gd name="T75" fmla="*/ 2147483647 h 327"/>
                <a:gd name="T76" fmla="*/ 0 w 358"/>
                <a:gd name="T77" fmla="*/ 2147483647 h 327"/>
                <a:gd name="T78" fmla="*/ 0 w 358"/>
                <a:gd name="T79" fmla="*/ 2147483647 h 327"/>
                <a:gd name="T80" fmla="*/ 2147483647 w 358"/>
                <a:gd name="T81" fmla="*/ 2147483647 h 327"/>
                <a:gd name="T82" fmla="*/ 2147483647 w 358"/>
                <a:gd name="T83" fmla="*/ 2147483647 h 327"/>
                <a:gd name="T84" fmla="*/ 2147483647 w 358"/>
                <a:gd name="T85" fmla="*/ 2147483647 h 327"/>
                <a:gd name="T86" fmla="*/ 2147483647 w 358"/>
                <a:gd name="T87" fmla="*/ 2147483647 h 327"/>
                <a:gd name="T88" fmla="*/ 2147483647 w 358"/>
                <a:gd name="T89" fmla="*/ 2147483647 h 327"/>
                <a:gd name="T90" fmla="*/ 2147483647 w 358"/>
                <a:gd name="T91" fmla="*/ 2147483647 h 327"/>
                <a:gd name="T92" fmla="*/ 2147483647 w 358"/>
                <a:gd name="T93" fmla="*/ 2147483647 h 327"/>
                <a:gd name="T94" fmla="*/ 2147483647 w 358"/>
                <a:gd name="T95" fmla="*/ 2147483647 h 327"/>
                <a:gd name="T96" fmla="*/ 2147483647 w 358"/>
                <a:gd name="T97" fmla="*/ 2147483647 h 327"/>
                <a:gd name="T98" fmla="*/ 2147483647 w 358"/>
                <a:gd name="T99" fmla="*/ 2147483647 h 327"/>
                <a:gd name="T100" fmla="*/ 2147483647 w 358"/>
                <a:gd name="T101" fmla="*/ 2147483647 h 327"/>
                <a:gd name="T102" fmla="*/ 2147483647 w 358"/>
                <a:gd name="T103" fmla="*/ 2147483647 h 327"/>
                <a:gd name="T104" fmla="*/ 2147483647 w 358"/>
                <a:gd name="T105" fmla="*/ 2147483647 h 327"/>
                <a:gd name="T106" fmla="*/ 2147483647 w 358"/>
                <a:gd name="T107" fmla="*/ 2147483647 h 327"/>
                <a:gd name="T108" fmla="*/ 2147483647 w 358"/>
                <a:gd name="T109" fmla="*/ 2147483647 h 327"/>
                <a:gd name="T110" fmla="*/ 2147483647 w 358"/>
                <a:gd name="T111" fmla="*/ 2147483647 h 327"/>
                <a:gd name="T112" fmla="*/ 2147483647 w 358"/>
                <a:gd name="T113" fmla="*/ 2147483647 h 327"/>
                <a:gd name="T114" fmla="*/ 2147483647 w 358"/>
                <a:gd name="T115" fmla="*/ 2147483647 h 327"/>
                <a:gd name="T116" fmla="*/ 2147483647 w 358"/>
                <a:gd name="T117" fmla="*/ 2147483647 h 327"/>
                <a:gd name="T118" fmla="*/ 2147483647 w 358"/>
                <a:gd name="T119" fmla="*/ 2147483647 h 327"/>
                <a:gd name="T120" fmla="*/ 2147483647 w 358"/>
                <a:gd name="T121" fmla="*/ 2147483647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endParaRPr lang="en-GB"/>
            </a:p>
          </p:txBody>
        </p:sp>
        <p:sp>
          <p:nvSpPr>
            <p:cNvPr id="47137" name="Freeform 34"/>
            <p:cNvSpPr>
              <a:spLocks/>
            </p:cNvSpPr>
            <p:nvPr>
              <p:custDataLst>
                <p:tags r:id="rId28"/>
              </p:custDataLst>
            </p:nvPr>
          </p:nvSpPr>
          <p:spPr bwMode="auto">
            <a:xfrm>
              <a:off x="4402138" y="2628900"/>
              <a:ext cx="125412" cy="57150"/>
            </a:xfrm>
            <a:custGeom>
              <a:avLst/>
              <a:gdLst>
                <a:gd name="T0" fmla="*/ 2147483647 w 292"/>
                <a:gd name="T1" fmla="*/ 0 h 99"/>
                <a:gd name="T2" fmla="*/ 2147483647 w 292"/>
                <a:gd name="T3" fmla="*/ 0 h 99"/>
                <a:gd name="T4" fmla="*/ 2147483647 w 292"/>
                <a:gd name="T5" fmla="*/ 2147483647 h 99"/>
                <a:gd name="T6" fmla="*/ 2147483647 w 292"/>
                <a:gd name="T7" fmla="*/ 2147483647 h 99"/>
                <a:gd name="T8" fmla="*/ 2147483647 w 292"/>
                <a:gd name="T9" fmla="*/ 2147483647 h 99"/>
                <a:gd name="T10" fmla="*/ 2147483647 w 292"/>
                <a:gd name="T11" fmla="*/ 2147483647 h 99"/>
                <a:gd name="T12" fmla="*/ 2147483647 w 292"/>
                <a:gd name="T13" fmla="*/ 2147483647 h 99"/>
                <a:gd name="T14" fmla="*/ 2147483647 w 292"/>
                <a:gd name="T15" fmla="*/ 2147483647 h 99"/>
                <a:gd name="T16" fmla="*/ 2147483647 w 292"/>
                <a:gd name="T17" fmla="*/ 2147483647 h 99"/>
                <a:gd name="T18" fmla="*/ 2147483647 w 292"/>
                <a:gd name="T19" fmla="*/ 2147483647 h 99"/>
                <a:gd name="T20" fmla="*/ 2147483647 w 292"/>
                <a:gd name="T21" fmla="*/ 2147483647 h 99"/>
                <a:gd name="T22" fmla="*/ 2147483647 w 292"/>
                <a:gd name="T23" fmla="*/ 2147483647 h 99"/>
                <a:gd name="T24" fmla="*/ 2147483647 w 292"/>
                <a:gd name="T25" fmla="*/ 2147483647 h 99"/>
                <a:gd name="T26" fmla="*/ 2147483647 w 292"/>
                <a:gd name="T27" fmla="*/ 2147483647 h 99"/>
                <a:gd name="T28" fmla="*/ 2147483647 w 292"/>
                <a:gd name="T29" fmla="*/ 2147483647 h 99"/>
                <a:gd name="T30" fmla="*/ 2147483647 w 292"/>
                <a:gd name="T31" fmla="*/ 2147483647 h 99"/>
                <a:gd name="T32" fmla="*/ 2147483647 w 292"/>
                <a:gd name="T33" fmla="*/ 2147483647 h 99"/>
                <a:gd name="T34" fmla="*/ 2147483647 w 292"/>
                <a:gd name="T35" fmla="*/ 2147483647 h 99"/>
                <a:gd name="T36" fmla="*/ 0 w 292"/>
                <a:gd name="T37" fmla="*/ 2147483647 h 99"/>
                <a:gd name="T38" fmla="*/ 2147483647 w 292"/>
                <a:gd name="T39" fmla="*/ 2147483647 h 99"/>
                <a:gd name="T40" fmla="*/ 2147483647 w 292"/>
                <a:gd name="T41" fmla="*/ 2147483647 h 99"/>
                <a:gd name="T42" fmla="*/ 2147483647 w 292"/>
                <a:gd name="T43" fmla="*/ 2147483647 h 99"/>
                <a:gd name="T44" fmla="*/ 2147483647 w 292"/>
                <a:gd name="T45" fmla="*/ 2147483647 h 99"/>
                <a:gd name="T46" fmla="*/ 2147483647 w 292"/>
                <a:gd name="T47" fmla="*/ 2147483647 h 99"/>
                <a:gd name="T48" fmla="*/ 2147483647 w 292"/>
                <a:gd name="T49" fmla="*/ 2147483647 h 99"/>
                <a:gd name="T50" fmla="*/ 2147483647 w 292"/>
                <a:gd name="T51" fmla="*/ 2147483647 h 99"/>
                <a:gd name="T52" fmla="*/ 2147483647 w 292"/>
                <a:gd name="T53" fmla="*/ 2147483647 h 99"/>
                <a:gd name="T54" fmla="*/ 2147483647 w 292"/>
                <a:gd name="T55" fmla="*/ 2147483647 h 99"/>
                <a:gd name="T56" fmla="*/ 2147483647 w 292"/>
                <a:gd name="T57" fmla="*/ 2147483647 h 99"/>
                <a:gd name="T58" fmla="*/ 2147483647 w 292"/>
                <a:gd name="T59" fmla="*/ 2147483647 h 99"/>
                <a:gd name="T60" fmla="*/ 2147483647 w 292"/>
                <a:gd name="T61" fmla="*/ 2147483647 h 99"/>
                <a:gd name="T62" fmla="*/ 2147483647 w 292"/>
                <a:gd name="T63" fmla="*/ 214748364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138" name="Freeform 35"/>
            <p:cNvSpPr>
              <a:spLocks/>
            </p:cNvSpPr>
            <p:nvPr>
              <p:custDataLst>
                <p:tags r:id="rId29"/>
              </p:custDataLst>
            </p:nvPr>
          </p:nvSpPr>
          <p:spPr bwMode="auto">
            <a:xfrm>
              <a:off x="5265738" y="3349625"/>
              <a:ext cx="19050" cy="57150"/>
            </a:xfrm>
            <a:custGeom>
              <a:avLst/>
              <a:gdLst>
                <a:gd name="T0" fmla="*/ 2147483647 w 43"/>
                <a:gd name="T1" fmla="*/ 2147483647 h 93"/>
                <a:gd name="T2" fmla="*/ 2147483647 w 43"/>
                <a:gd name="T3" fmla="*/ 2147483647 h 93"/>
                <a:gd name="T4" fmla="*/ 2147483647 w 43"/>
                <a:gd name="T5" fmla="*/ 2147483647 h 93"/>
                <a:gd name="T6" fmla="*/ 2147483647 w 43"/>
                <a:gd name="T7" fmla="*/ 2147483647 h 93"/>
                <a:gd name="T8" fmla="*/ 2147483647 w 43"/>
                <a:gd name="T9" fmla="*/ 2147483647 h 93"/>
                <a:gd name="T10" fmla="*/ 2147483647 w 43"/>
                <a:gd name="T11" fmla="*/ 2147483647 h 93"/>
                <a:gd name="T12" fmla="*/ 2147483647 w 43"/>
                <a:gd name="T13" fmla="*/ 2147483647 h 93"/>
                <a:gd name="T14" fmla="*/ 2147483647 w 43"/>
                <a:gd name="T15" fmla="*/ 2147483647 h 93"/>
                <a:gd name="T16" fmla="*/ 2147483647 w 43"/>
                <a:gd name="T17" fmla="*/ 2147483647 h 93"/>
                <a:gd name="T18" fmla="*/ 2147483647 w 43"/>
                <a:gd name="T19" fmla="*/ 2147483647 h 93"/>
                <a:gd name="T20" fmla="*/ 2147483647 w 43"/>
                <a:gd name="T21" fmla="*/ 2147483647 h 93"/>
                <a:gd name="T22" fmla="*/ 2147483647 w 43"/>
                <a:gd name="T23" fmla="*/ 2147483647 h 93"/>
                <a:gd name="T24" fmla="*/ 2147483647 w 43"/>
                <a:gd name="T25" fmla="*/ 2147483647 h 93"/>
                <a:gd name="T26" fmla="*/ 2147483647 w 43"/>
                <a:gd name="T27" fmla="*/ 2147483647 h 93"/>
                <a:gd name="T28" fmla="*/ 0 w 43"/>
                <a:gd name="T29" fmla="*/ 2147483647 h 93"/>
                <a:gd name="T30" fmla="*/ 2147483647 w 43"/>
                <a:gd name="T31" fmla="*/ 2147483647 h 93"/>
                <a:gd name="T32" fmla="*/ 2147483647 w 43"/>
                <a:gd name="T33" fmla="*/ 2147483647 h 93"/>
                <a:gd name="T34" fmla="*/ 2147483647 w 43"/>
                <a:gd name="T35" fmla="*/ 2147483647 h 93"/>
                <a:gd name="T36" fmla="*/ 2147483647 w 43"/>
                <a:gd name="T37" fmla="*/ 2147483647 h 93"/>
                <a:gd name="T38" fmla="*/ 2147483647 w 43"/>
                <a:gd name="T39" fmla="*/ 2147483647 h 93"/>
                <a:gd name="T40" fmla="*/ 2147483647 w 43"/>
                <a:gd name="T41" fmla="*/ 2147483647 h 93"/>
                <a:gd name="T42" fmla="*/ 2147483647 w 43"/>
                <a:gd name="T43" fmla="*/ 2147483647 h 93"/>
                <a:gd name="T44" fmla="*/ 2147483647 w 43"/>
                <a:gd name="T45" fmla="*/ 2147483647 h 93"/>
                <a:gd name="T46" fmla="*/ 2147483647 w 43"/>
                <a:gd name="T47" fmla="*/ 2147483647 h 93"/>
                <a:gd name="T48" fmla="*/ 2147483647 w 43"/>
                <a:gd name="T49" fmla="*/ 2147483647 h 93"/>
                <a:gd name="T50" fmla="*/ 2147483647 w 43"/>
                <a:gd name="T51" fmla="*/ 2147483647 h 93"/>
                <a:gd name="T52" fmla="*/ 2147483647 w 43"/>
                <a:gd name="T53" fmla="*/ 2147483647 h 93"/>
                <a:gd name="T54" fmla="*/ 2147483647 w 43"/>
                <a:gd name="T55" fmla="*/ 0 h 93"/>
                <a:gd name="T56" fmla="*/ 2147483647 w 43"/>
                <a:gd name="T57" fmla="*/ 0 h 93"/>
                <a:gd name="T58" fmla="*/ 2147483647 w 43"/>
                <a:gd name="T59" fmla="*/ 2147483647 h 93"/>
                <a:gd name="T60" fmla="*/ 2147483647 w 43"/>
                <a:gd name="T61" fmla="*/ 2147483647 h 93"/>
                <a:gd name="T62" fmla="*/ 2147483647 w 43"/>
                <a:gd name="T63" fmla="*/ 2147483647 h 93"/>
                <a:gd name="T64" fmla="*/ 2147483647 w 43"/>
                <a:gd name="T65" fmla="*/ 2147483647 h 93"/>
                <a:gd name="T66" fmla="*/ 2147483647 w 43"/>
                <a:gd name="T67" fmla="*/ 2147483647 h 93"/>
                <a:gd name="T68" fmla="*/ 2147483647 w 43"/>
                <a:gd name="T69" fmla="*/ 2147483647 h 93"/>
                <a:gd name="T70" fmla="*/ 2147483647 w 43"/>
                <a:gd name="T71" fmla="*/ 2147483647 h 93"/>
                <a:gd name="T72" fmla="*/ 2147483647 w 43"/>
                <a:gd name="T73" fmla="*/ 2147483647 h 93"/>
                <a:gd name="T74" fmla="*/ 2147483647 w 43"/>
                <a:gd name="T75" fmla="*/ 2147483647 h 93"/>
                <a:gd name="T76" fmla="*/ 2147483647 w 43"/>
                <a:gd name="T77" fmla="*/ 2147483647 h 93"/>
                <a:gd name="T78" fmla="*/ 2147483647 w 43"/>
                <a:gd name="T79" fmla="*/ 2147483647 h 93"/>
                <a:gd name="T80" fmla="*/ 2147483647 w 43"/>
                <a:gd name="T81" fmla="*/ 2147483647 h 93"/>
                <a:gd name="T82" fmla="*/ 2147483647 w 43"/>
                <a:gd name="T83" fmla="*/ 2147483647 h 93"/>
                <a:gd name="T84" fmla="*/ 2147483647 w 43"/>
                <a:gd name="T85" fmla="*/ 2147483647 h 93"/>
                <a:gd name="T86" fmla="*/ 2147483647 w 43"/>
                <a:gd name="T87" fmla="*/ 2147483647 h 93"/>
                <a:gd name="T88" fmla="*/ 2147483647 w 43"/>
                <a:gd name="T89" fmla="*/ 2147483647 h 93"/>
                <a:gd name="T90" fmla="*/ 2147483647 w 43"/>
                <a:gd name="T91" fmla="*/ 2147483647 h 93"/>
                <a:gd name="T92" fmla="*/ 2147483647 w 43"/>
                <a:gd name="T93" fmla="*/ 2147483647 h 93"/>
                <a:gd name="T94" fmla="*/ 2147483647 w 43"/>
                <a:gd name="T95" fmla="*/ 2147483647 h 93"/>
                <a:gd name="T96" fmla="*/ 2147483647 w 43"/>
                <a:gd name="T97" fmla="*/ 2147483647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endParaRPr lang="en-GB"/>
            </a:p>
          </p:txBody>
        </p:sp>
        <p:sp>
          <p:nvSpPr>
            <p:cNvPr id="47139" name="Freeform 36"/>
            <p:cNvSpPr>
              <a:spLocks/>
            </p:cNvSpPr>
            <p:nvPr>
              <p:custDataLst>
                <p:tags r:id="rId30"/>
              </p:custDataLst>
            </p:nvPr>
          </p:nvSpPr>
          <p:spPr bwMode="auto">
            <a:xfrm>
              <a:off x="5384800" y="3354388"/>
              <a:ext cx="14288" cy="57150"/>
            </a:xfrm>
            <a:custGeom>
              <a:avLst/>
              <a:gdLst>
                <a:gd name="T0" fmla="*/ 2147483647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0 w 40"/>
                <a:gd name="T13" fmla="*/ 2147483647 h 56"/>
                <a:gd name="T14" fmla="*/ 2147483647 w 40"/>
                <a:gd name="T15" fmla="*/ 2147483647 h 56"/>
                <a:gd name="T16" fmla="*/ 2147483647 w 40"/>
                <a:gd name="T17" fmla="*/ 0 h 56"/>
                <a:gd name="T18" fmla="*/ 2147483647 w 40"/>
                <a:gd name="T19" fmla="*/ 2147483647 h 56"/>
                <a:gd name="T20" fmla="*/ 2147483647 w 40"/>
                <a:gd name="T21" fmla="*/ 2147483647 h 56"/>
                <a:gd name="T22" fmla="*/ 2147483647 w 40"/>
                <a:gd name="T23" fmla="*/ 2147483647 h 56"/>
                <a:gd name="T24" fmla="*/ 2147483647 w 40"/>
                <a:gd name="T25" fmla="*/ 2147483647 h 56"/>
                <a:gd name="T26" fmla="*/ 2147483647 w 40"/>
                <a:gd name="T27" fmla="*/ 2147483647 h 56"/>
                <a:gd name="T28" fmla="*/ 2147483647 w 40"/>
                <a:gd name="T29" fmla="*/ 2147483647 h 56"/>
                <a:gd name="T30" fmla="*/ 2147483647 w 40"/>
                <a:gd name="T31" fmla="*/ 2147483647 h 56"/>
                <a:gd name="T32" fmla="*/ 2147483647 w 40"/>
                <a:gd name="T33" fmla="*/ 2147483647 h 56"/>
                <a:gd name="T34" fmla="*/ 2147483647 w 40"/>
                <a:gd name="T35" fmla="*/ 2147483647 h 56"/>
                <a:gd name="T36" fmla="*/ 2147483647 w 4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endParaRPr lang="en-GB"/>
            </a:p>
          </p:txBody>
        </p:sp>
        <p:sp>
          <p:nvSpPr>
            <p:cNvPr id="47140" name="Freeform 37"/>
            <p:cNvSpPr>
              <a:spLocks/>
            </p:cNvSpPr>
            <p:nvPr>
              <p:custDataLst>
                <p:tags r:id="rId31"/>
              </p:custDataLst>
            </p:nvPr>
          </p:nvSpPr>
          <p:spPr bwMode="auto">
            <a:xfrm>
              <a:off x="6872288" y="4014788"/>
              <a:ext cx="44450" cy="57150"/>
            </a:xfrm>
            <a:custGeom>
              <a:avLst/>
              <a:gdLst>
                <a:gd name="T0" fmla="*/ 0 w 106"/>
                <a:gd name="T1" fmla="*/ 2147483647 h 71"/>
                <a:gd name="T2" fmla="*/ 2147483647 w 106"/>
                <a:gd name="T3" fmla="*/ 2147483647 h 71"/>
                <a:gd name="T4" fmla="*/ 2147483647 w 106"/>
                <a:gd name="T5" fmla="*/ 2147483647 h 71"/>
                <a:gd name="T6" fmla="*/ 2147483647 w 106"/>
                <a:gd name="T7" fmla="*/ 2147483647 h 71"/>
                <a:gd name="T8" fmla="*/ 2147483647 w 106"/>
                <a:gd name="T9" fmla="*/ 2147483647 h 71"/>
                <a:gd name="T10" fmla="*/ 2147483647 w 106"/>
                <a:gd name="T11" fmla="*/ 2147483647 h 71"/>
                <a:gd name="T12" fmla="*/ 2147483647 w 106"/>
                <a:gd name="T13" fmla="*/ 2147483647 h 71"/>
                <a:gd name="T14" fmla="*/ 2147483647 w 106"/>
                <a:gd name="T15" fmla="*/ 2147483647 h 71"/>
                <a:gd name="T16" fmla="*/ 2147483647 w 106"/>
                <a:gd name="T17" fmla="*/ 0 h 71"/>
                <a:gd name="T18" fmla="*/ 2147483647 w 106"/>
                <a:gd name="T19" fmla="*/ 2147483647 h 71"/>
                <a:gd name="T20" fmla="*/ 2147483647 w 106"/>
                <a:gd name="T21" fmla="*/ 2147483647 h 71"/>
                <a:gd name="T22" fmla="*/ 2147483647 w 106"/>
                <a:gd name="T23" fmla="*/ 2147483647 h 71"/>
                <a:gd name="T24" fmla="*/ 2147483647 w 106"/>
                <a:gd name="T25" fmla="*/ 2147483647 h 71"/>
                <a:gd name="T26" fmla="*/ 2147483647 w 106"/>
                <a:gd name="T27" fmla="*/ 2147483647 h 71"/>
                <a:gd name="T28" fmla="*/ 2147483647 w 106"/>
                <a:gd name="T29" fmla="*/ 2147483647 h 71"/>
                <a:gd name="T30" fmla="*/ 2147483647 w 106"/>
                <a:gd name="T31" fmla="*/ 2147483647 h 71"/>
                <a:gd name="T32" fmla="*/ 2147483647 w 106"/>
                <a:gd name="T33" fmla="*/ 2147483647 h 71"/>
                <a:gd name="T34" fmla="*/ 2147483647 w 106"/>
                <a:gd name="T35" fmla="*/ 2147483647 h 71"/>
                <a:gd name="T36" fmla="*/ 2147483647 w 106"/>
                <a:gd name="T37" fmla="*/ 2147483647 h 71"/>
                <a:gd name="T38" fmla="*/ 2147483647 w 106"/>
                <a:gd name="T39" fmla="*/ 2147483647 h 71"/>
                <a:gd name="T40" fmla="*/ 2147483647 w 106"/>
                <a:gd name="T41" fmla="*/ 2147483647 h 71"/>
                <a:gd name="T42" fmla="*/ 2147483647 w 106"/>
                <a:gd name="T43" fmla="*/ 2147483647 h 71"/>
                <a:gd name="T44" fmla="*/ 2147483647 w 106"/>
                <a:gd name="T45" fmla="*/ 2147483647 h 71"/>
                <a:gd name="T46" fmla="*/ 2147483647 w 106"/>
                <a:gd name="T47" fmla="*/ 2147483647 h 71"/>
                <a:gd name="T48" fmla="*/ 2147483647 w 106"/>
                <a:gd name="T49" fmla="*/ 2147483647 h 71"/>
                <a:gd name="T50" fmla="*/ 2147483647 w 106"/>
                <a:gd name="T51" fmla="*/ 2147483647 h 71"/>
                <a:gd name="T52" fmla="*/ 2147483647 w 106"/>
                <a:gd name="T53" fmla="*/ 2147483647 h 71"/>
                <a:gd name="T54" fmla="*/ 2147483647 w 106"/>
                <a:gd name="T55" fmla="*/ 2147483647 h 71"/>
                <a:gd name="T56" fmla="*/ 2147483647 w 106"/>
                <a:gd name="T57" fmla="*/ 2147483647 h 71"/>
                <a:gd name="T58" fmla="*/ 2147483647 w 106"/>
                <a:gd name="T59" fmla="*/ 2147483647 h 71"/>
                <a:gd name="T60" fmla="*/ 2147483647 w 106"/>
                <a:gd name="T61" fmla="*/ 2147483647 h 71"/>
                <a:gd name="T62" fmla="*/ 2147483647 w 106"/>
                <a:gd name="T63" fmla="*/ 2147483647 h 71"/>
                <a:gd name="T64" fmla="*/ 2147483647 w 106"/>
                <a:gd name="T65" fmla="*/ 2147483647 h 71"/>
                <a:gd name="T66" fmla="*/ 2147483647 w 106"/>
                <a:gd name="T67" fmla="*/ 2147483647 h 71"/>
                <a:gd name="T68" fmla="*/ 2147483647 w 106"/>
                <a:gd name="T69" fmla="*/ 2147483647 h 71"/>
                <a:gd name="T70" fmla="*/ 2147483647 w 106"/>
                <a:gd name="T71" fmla="*/ 2147483647 h 71"/>
                <a:gd name="T72" fmla="*/ 2147483647 w 106"/>
                <a:gd name="T73" fmla="*/ 2147483647 h 71"/>
                <a:gd name="T74" fmla="*/ 2147483647 w 106"/>
                <a:gd name="T75" fmla="*/ 2147483647 h 71"/>
                <a:gd name="T76" fmla="*/ 2147483647 w 106"/>
                <a:gd name="T77" fmla="*/ 2147483647 h 71"/>
                <a:gd name="T78" fmla="*/ 2147483647 w 106"/>
                <a:gd name="T79" fmla="*/ 2147483647 h 71"/>
                <a:gd name="T80" fmla="*/ 2147483647 w 106"/>
                <a:gd name="T81" fmla="*/ 2147483647 h 71"/>
                <a:gd name="T82" fmla="*/ 2147483647 w 106"/>
                <a:gd name="T83" fmla="*/ 2147483647 h 71"/>
                <a:gd name="T84" fmla="*/ 2147483647 w 106"/>
                <a:gd name="T85" fmla="*/ 2147483647 h 71"/>
                <a:gd name="T86" fmla="*/ 2147483647 w 106"/>
                <a:gd name="T87" fmla="*/ 2147483647 h 71"/>
                <a:gd name="T88" fmla="*/ 2147483647 w 106"/>
                <a:gd name="T89" fmla="*/ 2147483647 h 71"/>
                <a:gd name="T90" fmla="*/ 0 w 106"/>
                <a:gd name="T91" fmla="*/ 2147483647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endParaRPr lang="en-GB"/>
            </a:p>
          </p:txBody>
        </p:sp>
        <p:sp>
          <p:nvSpPr>
            <p:cNvPr id="47141" name="Freeform 39"/>
            <p:cNvSpPr>
              <a:spLocks/>
            </p:cNvSpPr>
            <p:nvPr/>
          </p:nvSpPr>
          <p:spPr bwMode="auto">
            <a:xfrm>
              <a:off x="2724150" y="5826125"/>
              <a:ext cx="26988" cy="46038"/>
            </a:xfrm>
            <a:custGeom>
              <a:avLst/>
              <a:gdLst>
                <a:gd name="T0" fmla="*/ 2147483647 w 59"/>
                <a:gd name="T1" fmla="*/ 2147483647 h 43"/>
                <a:gd name="T2" fmla="*/ 2147483647 w 59"/>
                <a:gd name="T3" fmla="*/ 2147483647 h 43"/>
                <a:gd name="T4" fmla="*/ 2147483647 w 59"/>
                <a:gd name="T5" fmla="*/ 2147483647 h 43"/>
                <a:gd name="T6" fmla="*/ 2147483647 w 59"/>
                <a:gd name="T7" fmla="*/ 2147483647 h 43"/>
                <a:gd name="T8" fmla="*/ 2147483647 w 59"/>
                <a:gd name="T9" fmla="*/ 2147483647 h 43"/>
                <a:gd name="T10" fmla="*/ 2147483647 w 59"/>
                <a:gd name="T11" fmla="*/ 0 h 43"/>
                <a:gd name="T12" fmla="*/ 2147483647 w 59"/>
                <a:gd name="T13" fmla="*/ 2147483647 h 43"/>
                <a:gd name="T14" fmla="*/ 2147483647 w 59"/>
                <a:gd name="T15" fmla="*/ 2147483647 h 43"/>
                <a:gd name="T16" fmla="*/ 2147483647 w 59"/>
                <a:gd name="T17" fmla="*/ 2147483647 h 43"/>
                <a:gd name="T18" fmla="*/ 2147483647 w 59"/>
                <a:gd name="T19" fmla="*/ 2147483647 h 43"/>
                <a:gd name="T20" fmla="*/ 2147483647 w 59"/>
                <a:gd name="T21" fmla="*/ 2147483647 h 43"/>
                <a:gd name="T22" fmla="*/ 2147483647 w 59"/>
                <a:gd name="T23" fmla="*/ 2147483647 h 43"/>
                <a:gd name="T24" fmla="*/ 2147483647 w 59"/>
                <a:gd name="T25" fmla="*/ 2147483647 h 43"/>
                <a:gd name="T26" fmla="*/ 2147483647 w 59"/>
                <a:gd name="T27" fmla="*/ 2147483647 h 43"/>
                <a:gd name="T28" fmla="*/ 2147483647 w 59"/>
                <a:gd name="T29" fmla="*/ 2147483647 h 43"/>
                <a:gd name="T30" fmla="*/ 0 w 59"/>
                <a:gd name="T31" fmla="*/ 2147483647 h 43"/>
                <a:gd name="T32" fmla="*/ 2147483647 w 59"/>
                <a:gd name="T33" fmla="*/ 2147483647 h 43"/>
                <a:gd name="T34" fmla="*/ 2147483647 w 59"/>
                <a:gd name="T35" fmla="*/ 2147483647 h 43"/>
                <a:gd name="T36" fmla="*/ 2147483647 w 59"/>
                <a:gd name="T37" fmla="*/ 2147483647 h 43"/>
                <a:gd name="T38" fmla="*/ 2147483647 w 59"/>
                <a:gd name="T39" fmla="*/ 214748364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endParaRPr lang="en-GB"/>
            </a:p>
          </p:txBody>
        </p:sp>
        <p:sp>
          <p:nvSpPr>
            <p:cNvPr id="47142" name="Freeform 40"/>
            <p:cNvSpPr>
              <a:spLocks/>
            </p:cNvSpPr>
            <p:nvPr/>
          </p:nvSpPr>
          <p:spPr bwMode="auto">
            <a:xfrm>
              <a:off x="2760663" y="5822950"/>
              <a:ext cx="28575" cy="55563"/>
            </a:xfrm>
            <a:custGeom>
              <a:avLst/>
              <a:gdLst>
                <a:gd name="T0" fmla="*/ 0 w 67"/>
                <a:gd name="T1" fmla="*/ 2147483647 h 51"/>
                <a:gd name="T2" fmla="*/ 2147483647 w 67"/>
                <a:gd name="T3" fmla="*/ 2147483647 h 51"/>
                <a:gd name="T4" fmla="*/ 2147483647 w 67"/>
                <a:gd name="T5" fmla="*/ 0 h 51"/>
                <a:gd name="T6" fmla="*/ 2147483647 w 67"/>
                <a:gd name="T7" fmla="*/ 2147483647 h 51"/>
                <a:gd name="T8" fmla="*/ 2147483647 w 67"/>
                <a:gd name="T9" fmla="*/ 2147483647 h 51"/>
                <a:gd name="T10" fmla="*/ 2147483647 w 67"/>
                <a:gd name="T11" fmla="*/ 2147483647 h 51"/>
                <a:gd name="T12" fmla="*/ 2147483647 w 67"/>
                <a:gd name="T13" fmla="*/ 2147483647 h 51"/>
                <a:gd name="T14" fmla="*/ 2147483647 w 67"/>
                <a:gd name="T15" fmla="*/ 2147483647 h 51"/>
                <a:gd name="T16" fmla="*/ 2147483647 w 67"/>
                <a:gd name="T17" fmla="*/ 2147483647 h 51"/>
                <a:gd name="T18" fmla="*/ 2147483647 w 67"/>
                <a:gd name="T19" fmla="*/ 2147483647 h 51"/>
                <a:gd name="T20" fmla="*/ 2147483647 w 67"/>
                <a:gd name="T21" fmla="*/ 2147483647 h 51"/>
                <a:gd name="T22" fmla="*/ 2147483647 w 67"/>
                <a:gd name="T23" fmla="*/ 2147483647 h 51"/>
                <a:gd name="T24" fmla="*/ 2147483647 w 67"/>
                <a:gd name="T25" fmla="*/ 2147483647 h 51"/>
                <a:gd name="T26" fmla="*/ 2147483647 w 67"/>
                <a:gd name="T27" fmla="*/ 2147483647 h 51"/>
                <a:gd name="T28" fmla="*/ 2147483647 w 67"/>
                <a:gd name="T29" fmla="*/ 2147483647 h 51"/>
                <a:gd name="T30" fmla="*/ 2147483647 w 67"/>
                <a:gd name="T31" fmla="*/ 2147483647 h 51"/>
                <a:gd name="T32" fmla="*/ 2147483647 w 67"/>
                <a:gd name="T33" fmla="*/ 2147483647 h 51"/>
                <a:gd name="T34" fmla="*/ 2147483647 w 67"/>
                <a:gd name="T35" fmla="*/ 2147483647 h 51"/>
                <a:gd name="T36" fmla="*/ 2147483647 w 67"/>
                <a:gd name="T37" fmla="*/ 2147483647 h 51"/>
                <a:gd name="T38" fmla="*/ 2147483647 w 67"/>
                <a:gd name="T39" fmla="*/ 2147483647 h 51"/>
                <a:gd name="T40" fmla="*/ 0 w 67"/>
                <a:gd name="T41" fmla="*/ 2147483647 h 51"/>
                <a:gd name="T42" fmla="*/ 0 w 67"/>
                <a:gd name="T43" fmla="*/ 2147483647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endParaRPr lang="en-GB"/>
            </a:p>
          </p:txBody>
        </p:sp>
        <p:sp>
          <p:nvSpPr>
            <p:cNvPr id="47143" name="Freeform 41"/>
            <p:cNvSpPr>
              <a:spLocks/>
            </p:cNvSpPr>
            <p:nvPr>
              <p:custDataLst>
                <p:tags r:id="rId32"/>
              </p:custDataLst>
            </p:nvPr>
          </p:nvSpPr>
          <p:spPr bwMode="auto">
            <a:xfrm>
              <a:off x="2371725" y="3617913"/>
              <a:ext cx="31750" cy="58737"/>
            </a:xfrm>
            <a:custGeom>
              <a:avLst/>
              <a:gdLst>
                <a:gd name="T0" fmla="*/ 0 w 80"/>
                <a:gd name="T1" fmla="*/ 2147483647 h 34"/>
                <a:gd name="T2" fmla="*/ 2147483647 w 80"/>
                <a:gd name="T3" fmla="*/ 2147483647 h 34"/>
                <a:gd name="T4" fmla="*/ 2147483647 w 80"/>
                <a:gd name="T5" fmla="*/ 2147483647 h 34"/>
                <a:gd name="T6" fmla="*/ 2147483647 w 80"/>
                <a:gd name="T7" fmla="*/ 2147483647 h 34"/>
                <a:gd name="T8" fmla="*/ 2147483647 w 80"/>
                <a:gd name="T9" fmla="*/ 2147483647 h 34"/>
                <a:gd name="T10" fmla="*/ 2147483647 w 80"/>
                <a:gd name="T11" fmla="*/ 2147483647 h 34"/>
                <a:gd name="T12" fmla="*/ 2147483647 w 80"/>
                <a:gd name="T13" fmla="*/ 2147483647 h 34"/>
                <a:gd name="T14" fmla="*/ 2147483647 w 80"/>
                <a:gd name="T15" fmla="*/ 2147483647 h 34"/>
                <a:gd name="T16" fmla="*/ 2147483647 w 80"/>
                <a:gd name="T17" fmla="*/ 2147483647 h 34"/>
                <a:gd name="T18" fmla="*/ 2147483647 w 80"/>
                <a:gd name="T19" fmla="*/ 2147483647 h 34"/>
                <a:gd name="T20" fmla="*/ 2147483647 w 80"/>
                <a:gd name="T21" fmla="*/ 2147483647 h 34"/>
                <a:gd name="T22" fmla="*/ 2147483647 w 80"/>
                <a:gd name="T23" fmla="*/ 2147483647 h 34"/>
                <a:gd name="T24" fmla="*/ 2147483647 w 80"/>
                <a:gd name="T25" fmla="*/ 2147483647 h 34"/>
                <a:gd name="T26" fmla="*/ 2147483647 w 80"/>
                <a:gd name="T27" fmla="*/ 2147483647 h 34"/>
                <a:gd name="T28" fmla="*/ 2147483647 w 80"/>
                <a:gd name="T29" fmla="*/ 2147483647 h 34"/>
                <a:gd name="T30" fmla="*/ 2147483647 w 80"/>
                <a:gd name="T31" fmla="*/ 2147483647 h 34"/>
                <a:gd name="T32" fmla="*/ 2147483647 w 80"/>
                <a:gd name="T33" fmla="*/ 2147483647 h 34"/>
                <a:gd name="T34" fmla="*/ 2147483647 w 80"/>
                <a:gd name="T35" fmla="*/ 2147483647 h 34"/>
                <a:gd name="T36" fmla="*/ 2147483647 w 80"/>
                <a:gd name="T37" fmla="*/ 2147483647 h 34"/>
                <a:gd name="T38" fmla="*/ 2147483647 w 80"/>
                <a:gd name="T39" fmla="*/ 0 h 34"/>
                <a:gd name="T40" fmla="*/ 2147483647 w 80"/>
                <a:gd name="T41" fmla="*/ 0 h 34"/>
                <a:gd name="T42" fmla="*/ 2147483647 w 80"/>
                <a:gd name="T43" fmla="*/ 2147483647 h 34"/>
                <a:gd name="T44" fmla="*/ 2147483647 w 80"/>
                <a:gd name="T45" fmla="*/ 2147483647 h 34"/>
                <a:gd name="T46" fmla="*/ 2147483647 w 80"/>
                <a:gd name="T47" fmla="*/ 2147483647 h 34"/>
                <a:gd name="T48" fmla="*/ 2147483647 w 80"/>
                <a:gd name="T49" fmla="*/ 2147483647 h 34"/>
                <a:gd name="T50" fmla="*/ 2147483647 w 80"/>
                <a:gd name="T51" fmla="*/ 2147483647 h 34"/>
                <a:gd name="T52" fmla="*/ 2147483647 w 80"/>
                <a:gd name="T53" fmla="*/ 2147483647 h 34"/>
                <a:gd name="T54" fmla="*/ 2147483647 w 80"/>
                <a:gd name="T55" fmla="*/ 2147483647 h 34"/>
                <a:gd name="T56" fmla="*/ 2147483647 w 80"/>
                <a:gd name="T57" fmla="*/ 2147483647 h 34"/>
                <a:gd name="T58" fmla="*/ 2147483647 w 80"/>
                <a:gd name="T59" fmla="*/ 2147483647 h 34"/>
                <a:gd name="T60" fmla="*/ 0 w 80"/>
                <a:gd name="T61" fmla="*/ 2147483647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endParaRPr lang="en-GB"/>
            </a:p>
          </p:txBody>
        </p:sp>
        <p:sp>
          <p:nvSpPr>
            <p:cNvPr id="47144" name="Freeform 42"/>
            <p:cNvSpPr>
              <a:spLocks/>
            </p:cNvSpPr>
            <p:nvPr>
              <p:custDataLst>
                <p:tags r:id="rId33"/>
              </p:custDataLst>
            </p:nvPr>
          </p:nvSpPr>
          <p:spPr bwMode="auto">
            <a:xfrm>
              <a:off x="2427288" y="3624263"/>
              <a:ext cx="1587" cy="58737"/>
            </a:xfrm>
            <a:custGeom>
              <a:avLst/>
              <a:gdLst>
                <a:gd name="T0" fmla="*/ 0 w 7"/>
                <a:gd name="T1" fmla="*/ 0 h 13"/>
                <a:gd name="T2" fmla="*/ 2147483647 w 7"/>
                <a:gd name="T3" fmla="*/ 2147483647 h 13"/>
                <a:gd name="T4" fmla="*/ 2147483647 w 7"/>
                <a:gd name="T5" fmla="*/ 2147483647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endParaRPr lang="en-GB"/>
            </a:p>
          </p:txBody>
        </p:sp>
        <p:sp>
          <p:nvSpPr>
            <p:cNvPr id="47145" name="Freeform 43"/>
            <p:cNvSpPr>
              <a:spLocks/>
            </p:cNvSpPr>
            <p:nvPr>
              <p:custDataLst>
                <p:tags r:id="rId34"/>
              </p:custDataLst>
            </p:nvPr>
          </p:nvSpPr>
          <p:spPr bwMode="auto">
            <a:xfrm>
              <a:off x="2439988" y="3625850"/>
              <a:ext cx="6350" cy="58738"/>
            </a:xfrm>
            <a:custGeom>
              <a:avLst/>
              <a:gdLst>
                <a:gd name="T0" fmla="*/ 0 w 20"/>
                <a:gd name="T1" fmla="*/ 0 h 6"/>
                <a:gd name="T2" fmla="*/ 2147483647 w 20"/>
                <a:gd name="T3" fmla="*/ 2147483647 h 6"/>
                <a:gd name="T4" fmla="*/ 2147483647 w 20"/>
                <a:gd name="T5" fmla="*/ 2147483647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146" name="Freeform 44"/>
            <p:cNvSpPr>
              <a:spLocks/>
            </p:cNvSpPr>
            <p:nvPr>
              <p:custDataLst>
                <p:tags r:id="rId35"/>
              </p:custDataLst>
            </p:nvPr>
          </p:nvSpPr>
          <p:spPr bwMode="auto">
            <a:xfrm>
              <a:off x="2454275" y="3616325"/>
              <a:ext cx="7938" cy="57150"/>
            </a:xfrm>
            <a:custGeom>
              <a:avLst/>
              <a:gdLst>
                <a:gd name="T0" fmla="*/ 0 w 14"/>
                <a:gd name="T1" fmla="*/ 2147483647 h 12"/>
                <a:gd name="T2" fmla="*/ 2147483647 w 14"/>
                <a:gd name="T3" fmla="*/ 0 h 12"/>
                <a:gd name="T4" fmla="*/ 0 w 14"/>
                <a:gd name="T5" fmla="*/ 2147483647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47147" name="Freeform 45"/>
            <p:cNvSpPr>
              <a:spLocks/>
            </p:cNvSpPr>
            <p:nvPr>
              <p:custDataLst>
                <p:tags r:id="rId36"/>
              </p:custDataLst>
            </p:nvPr>
          </p:nvSpPr>
          <p:spPr bwMode="auto">
            <a:xfrm>
              <a:off x="2433638" y="3608388"/>
              <a:ext cx="11112" cy="58737"/>
            </a:xfrm>
            <a:custGeom>
              <a:avLst/>
              <a:gdLst>
                <a:gd name="T0" fmla="*/ 0 w 27"/>
                <a:gd name="T1" fmla="*/ 0 h 7"/>
                <a:gd name="T2" fmla="*/ 0 w 27"/>
                <a:gd name="T3" fmla="*/ 2147483647 h 7"/>
                <a:gd name="T4" fmla="*/ 2147483647 w 27"/>
                <a:gd name="T5" fmla="*/ 2147483647 h 7"/>
                <a:gd name="T6" fmla="*/ 2147483647 w 27"/>
                <a:gd name="T7" fmla="*/ 2147483647 h 7"/>
                <a:gd name="T8" fmla="*/ 2147483647 w 27"/>
                <a:gd name="T9" fmla="*/ 2147483647 h 7"/>
                <a:gd name="T10" fmla="*/ 2147483647 w 27"/>
                <a:gd name="T11" fmla="*/ 2147483647 h 7"/>
                <a:gd name="T12" fmla="*/ 2147483647 w 27"/>
                <a:gd name="T13" fmla="*/ 2147483647 h 7"/>
                <a:gd name="T14" fmla="*/ 2147483647 w 27"/>
                <a:gd name="T15" fmla="*/ 2147483647 h 7"/>
                <a:gd name="T16" fmla="*/ 2147483647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148" name="Freeform 46"/>
            <p:cNvSpPr>
              <a:spLocks/>
            </p:cNvSpPr>
            <p:nvPr>
              <p:custDataLst>
                <p:tags r:id="rId37"/>
              </p:custDataLst>
            </p:nvPr>
          </p:nvSpPr>
          <p:spPr bwMode="auto">
            <a:xfrm>
              <a:off x="2482850" y="3636963"/>
              <a:ext cx="14288" cy="60325"/>
            </a:xfrm>
            <a:custGeom>
              <a:avLst/>
              <a:gdLst>
                <a:gd name="T0" fmla="*/ 0 w 27"/>
                <a:gd name="T1" fmla="*/ 0 h 6"/>
                <a:gd name="T2" fmla="*/ 2147483647 w 27"/>
                <a:gd name="T3" fmla="*/ 2147483647 h 6"/>
                <a:gd name="T4" fmla="*/ 2147483647 w 27"/>
                <a:gd name="T5" fmla="*/ 2147483647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endParaRPr lang="en-GB"/>
            </a:p>
          </p:txBody>
        </p:sp>
        <p:sp>
          <p:nvSpPr>
            <p:cNvPr id="47149" name="Line 47"/>
            <p:cNvSpPr>
              <a:spLocks noChangeShapeType="1"/>
            </p:cNvSpPr>
            <p:nvPr>
              <p:custDataLst>
                <p:tags r:id="rId38"/>
              </p:custDataLst>
            </p:nvPr>
          </p:nvSpPr>
          <p:spPr bwMode="auto">
            <a:xfrm flipH="1" flipV="1">
              <a:off x="2490788" y="3633788"/>
              <a:ext cx="6350" cy="95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150" name="Line 48"/>
            <p:cNvSpPr>
              <a:spLocks noChangeShapeType="1"/>
            </p:cNvSpPr>
            <p:nvPr>
              <p:custDataLst>
                <p:tags r:id="rId39"/>
              </p:custDataLst>
            </p:nvPr>
          </p:nvSpPr>
          <p:spPr bwMode="auto">
            <a:xfrm flipH="1">
              <a:off x="2490788" y="3659188"/>
              <a:ext cx="6350" cy="1111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151" name="Freeform 49"/>
            <p:cNvSpPr>
              <a:spLocks/>
            </p:cNvSpPr>
            <p:nvPr>
              <p:custDataLst>
                <p:tags r:id="rId40"/>
              </p:custDataLst>
            </p:nvPr>
          </p:nvSpPr>
          <p:spPr bwMode="auto">
            <a:xfrm>
              <a:off x="2490788" y="3654425"/>
              <a:ext cx="11112" cy="58738"/>
            </a:xfrm>
            <a:custGeom>
              <a:avLst/>
              <a:gdLst>
                <a:gd name="T0" fmla="*/ 0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47152" name="Freeform 50"/>
            <p:cNvSpPr>
              <a:spLocks/>
            </p:cNvSpPr>
            <p:nvPr>
              <p:custDataLst>
                <p:tags r:id="rId41"/>
              </p:custDataLst>
            </p:nvPr>
          </p:nvSpPr>
          <p:spPr bwMode="auto">
            <a:xfrm>
              <a:off x="2497138" y="3683000"/>
              <a:ext cx="17462" cy="55563"/>
            </a:xfrm>
            <a:custGeom>
              <a:avLst/>
              <a:gdLst>
                <a:gd name="T0" fmla="*/ 2147483647 w 33"/>
                <a:gd name="T1" fmla="*/ 2147483647 h 25"/>
                <a:gd name="T2" fmla="*/ 0 w 33"/>
                <a:gd name="T3" fmla="*/ 2147483647 h 25"/>
                <a:gd name="T4" fmla="*/ 2147483647 w 33"/>
                <a:gd name="T5" fmla="*/ 2147483647 h 25"/>
                <a:gd name="T6" fmla="*/ 2147483647 w 33"/>
                <a:gd name="T7" fmla="*/ 2147483647 h 25"/>
                <a:gd name="T8" fmla="*/ 2147483647 w 33"/>
                <a:gd name="T9" fmla="*/ 2147483647 h 25"/>
                <a:gd name="T10" fmla="*/ 2147483647 w 33"/>
                <a:gd name="T11" fmla="*/ 2147483647 h 25"/>
                <a:gd name="T12" fmla="*/ 2147483647 w 33"/>
                <a:gd name="T13" fmla="*/ 0 h 25"/>
                <a:gd name="T14" fmla="*/ 2147483647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endParaRPr lang="en-GB"/>
            </a:p>
          </p:txBody>
        </p:sp>
        <p:sp>
          <p:nvSpPr>
            <p:cNvPr id="47153" name="Freeform 51"/>
            <p:cNvSpPr>
              <a:spLocks/>
            </p:cNvSpPr>
            <p:nvPr>
              <p:custDataLst>
                <p:tags r:id="rId42"/>
              </p:custDataLst>
            </p:nvPr>
          </p:nvSpPr>
          <p:spPr bwMode="auto">
            <a:xfrm>
              <a:off x="2503488" y="3730625"/>
              <a:ext cx="15875" cy="57150"/>
            </a:xfrm>
            <a:custGeom>
              <a:avLst/>
              <a:gdLst>
                <a:gd name="T0" fmla="*/ 0 w 40"/>
                <a:gd name="T1" fmla="*/ 0 h 18"/>
                <a:gd name="T2" fmla="*/ 2147483647 w 40"/>
                <a:gd name="T3" fmla="*/ 2147483647 h 18"/>
                <a:gd name="T4" fmla="*/ 2147483647 w 40"/>
                <a:gd name="T5" fmla="*/ 2147483647 h 18"/>
                <a:gd name="T6" fmla="*/ 2147483647 w 40"/>
                <a:gd name="T7" fmla="*/ 2147483647 h 18"/>
                <a:gd name="T8" fmla="*/ 2147483647 w 40"/>
                <a:gd name="T9" fmla="*/ 2147483647 h 18"/>
                <a:gd name="T10" fmla="*/ 2147483647 w 40"/>
                <a:gd name="T11" fmla="*/ 2147483647 h 18"/>
                <a:gd name="T12" fmla="*/ 2147483647 w 40"/>
                <a:gd name="T13" fmla="*/ 2147483647 h 18"/>
                <a:gd name="T14" fmla="*/ 2147483647 w 40"/>
                <a:gd name="T15" fmla="*/ 0 h 18"/>
                <a:gd name="T16" fmla="*/ 2147483647 w 40"/>
                <a:gd name="T17" fmla="*/ 0 h 18"/>
                <a:gd name="T18" fmla="*/ 2147483647 w 40"/>
                <a:gd name="T19" fmla="*/ 0 h 18"/>
                <a:gd name="T20" fmla="*/ 2147483647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154" name="Freeform 52"/>
            <p:cNvSpPr>
              <a:spLocks/>
            </p:cNvSpPr>
            <p:nvPr>
              <p:custDataLst>
                <p:tags r:id="rId43"/>
              </p:custDataLst>
            </p:nvPr>
          </p:nvSpPr>
          <p:spPr bwMode="auto">
            <a:xfrm>
              <a:off x="2513013" y="3756025"/>
              <a:ext cx="3175" cy="57150"/>
            </a:xfrm>
            <a:custGeom>
              <a:avLst/>
              <a:gdLst>
                <a:gd name="T0" fmla="*/ 2147483647 w 11"/>
                <a:gd name="T1" fmla="*/ 2147483647 h 32"/>
                <a:gd name="T2" fmla="*/ 2147483647 w 11"/>
                <a:gd name="T3" fmla="*/ 2147483647 h 32"/>
                <a:gd name="T4" fmla="*/ 2147483647 w 11"/>
                <a:gd name="T5" fmla="*/ 2147483647 h 32"/>
                <a:gd name="T6" fmla="*/ 2147483647 w 11"/>
                <a:gd name="T7" fmla="*/ 2147483647 h 32"/>
                <a:gd name="T8" fmla="*/ 2147483647 w 11"/>
                <a:gd name="T9" fmla="*/ 2147483647 h 32"/>
                <a:gd name="T10" fmla="*/ 2147483647 w 11"/>
                <a:gd name="T11" fmla="*/ 2147483647 h 32"/>
                <a:gd name="T12" fmla="*/ 2147483647 w 11"/>
                <a:gd name="T13" fmla="*/ 0 h 32"/>
                <a:gd name="T14" fmla="*/ 2147483647 w 11"/>
                <a:gd name="T15" fmla="*/ 2147483647 h 32"/>
                <a:gd name="T16" fmla="*/ 2147483647 w 11"/>
                <a:gd name="T17" fmla="*/ 2147483647 h 32"/>
                <a:gd name="T18" fmla="*/ 2147483647 w 11"/>
                <a:gd name="T19" fmla="*/ 2147483647 h 32"/>
                <a:gd name="T20" fmla="*/ 0 w 11"/>
                <a:gd name="T21" fmla="*/ 2147483647 h 32"/>
                <a:gd name="T22" fmla="*/ 0 w 11"/>
                <a:gd name="T23" fmla="*/ 2147483647 h 32"/>
                <a:gd name="T24" fmla="*/ 2147483647 w 11"/>
                <a:gd name="T25" fmla="*/ 2147483647 h 32"/>
                <a:gd name="T26" fmla="*/ 2147483647 w 11"/>
                <a:gd name="T27" fmla="*/ 2147483647 h 32"/>
                <a:gd name="T28" fmla="*/ 2147483647 w 11"/>
                <a:gd name="T29" fmla="*/ 2147483647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endParaRPr lang="en-GB"/>
            </a:p>
          </p:txBody>
        </p:sp>
        <p:sp>
          <p:nvSpPr>
            <p:cNvPr id="47155" name="Freeform 53"/>
            <p:cNvSpPr>
              <a:spLocks/>
            </p:cNvSpPr>
            <p:nvPr>
              <p:custDataLst>
                <p:tags r:id="rId44"/>
              </p:custDataLst>
            </p:nvPr>
          </p:nvSpPr>
          <p:spPr bwMode="auto">
            <a:xfrm>
              <a:off x="2535238" y="3786188"/>
              <a:ext cx="1587" cy="55562"/>
            </a:xfrm>
            <a:custGeom>
              <a:avLst/>
              <a:gdLst>
                <a:gd name="T0" fmla="*/ 0 w 14"/>
                <a:gd name="T1" fmla="*/ 0 h 24"/>
                <a:gd name="T2" fmla="*/ 0 w 14"/>
                <a:gd name="T3" fmla="*/ 2147483647 h 24"/>
                <a:gd name="T4" fmla="*/ 2147483647 w 14"/>
                <a:gd name="T5" fmla="*/ 2147483647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156" name="Freeform 54"/>
            <p:cNvSpPr>
              <a:spLocks/>
            </p:cNvSpPr>
            <p:nvPr>
              <p:custDataLst>
                <p:tags r:id="rId45"/>
              </p:custDataLst>
            </p:nvPr>
          </p:nvSpPr>
          <p:spPr bwMode="auto">
            <a:xfrm>
              <a:off x="2497138" y="3798888"/>
              <a:ext cx="15875" cy="58737"/>
            </a:xfrm>
            <a:custGeom>
              <a:avLst/>
              <a:gdLst>
                <a:gd name="T0" fmla="*/ 0 w 27"/>
                <a:gd name="T1" fmla="*/ 2147483647 h 18"/>
                <a:gd name="T2" fmla="*/ 2147483647 w 27"/>
                <a:gd name="T3" fmla="*/ 2147483647 h 18"/>
                <a:gd name="T4" fmla="*/ 2147483647 w 27"/>
                <a:gd name="T5" fmla="*/ 2147483647 h 18"/>
                <a:gd name="T6" fmla="*/ 2147483647 w 27"/>
                <a:gd name="T7" fmla="*/ 2147483647 h 18"/>
                <a:gd name="T8" fmla="*/ 2147483647 w 27"/>
                <a:gd name="T9" fmla="*/ 0 h 18"/>
                <a:gd name="T10" fmla="*/ 2147483647 w 27"/>
                <a:gd name="T11" fmla="*/ 0 h 18"/>
                <a:gd name="T12" fmla="*/ 2147483647 w 27"/>
                <a:gd name="T13" fmla="*/ 2147483647 h 18"/>
                <a:gd name="T14" fmla="*/ 2147483647 w 27"/>
                <a:gd name="T15" fmla="*/ 2147483647 h 18"/>
                <a:gd name="T16" fmla="*/ 2147483647 w 27"/>
                <a:gd name="T17" fmla="*/ 2147483647 h 18"/>
                <a:gd name="T18" fmla="*/ 2147483647 w 27"/>
                <a:gd name="T19" fmla="*/ 2147483647 h 18"/>
                <a:gd name="T20" fmla="*/ 0 w 27"/>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47157" name="Freeform 55"/>
            <p:cNvSpPr>
              <a:spLocks/>
            </p:cNvSpPr>
            <p:nvPr>
              <p:custDataLst>
                <p:tags r:id="rId46"/>
              </p:custDataLst>
            </p:nvPr>
          </p:nvSpPr>
          <p:spPr bwMode="auto">
            <a:xfrm>
              <a:off x="2482850" y="3863975"/>
              <a:ext cx="23813" cy="57150"/>
            </a:xfrm>
            <a:custGeom>
              <a:avLst/>
              <a:gdLst>
                <a:gd name="T0" fmla="*/ 0 w 47"/>
                <a:gd name="T1" fmla="*/ 2147483647 h 49"/>
                <a:gd name="T2" fmla="*/ 2147483647 w 47"/>
                <a:gd name="T3" fmla="*/ 2147483647 h 49"/>
                <a:gd name="T4" fmla="*/ 2147483647 w 47"/>
                <a:gd name="T5" fmla="*/ 2147483647 h 49"/>
                <a:gd name="T6" fmla="*/ 2147483647 w 47"/>
                <a:gd name="T7" fmla="*/ 2147483647 h 49"/>
                <a:gd name="T8" fmla="*/ 2147483647 w 47"/>
                <a:gd name="T9" fmla="*/ 2147483647 h 49"/>
                <a:gd name="T10" fmla="*/ 2147483647 w 47"/>
                <a:gd name="T11" fmla="*/ 2147483647 h 49"/>
                <a:gd name="T12" fmla="*/ 2147483647 w 47"/>
                <a:gd name="T13" fmla="*/ 2147483647 h 49"/>
                <a:gd name="T14" fmla="*/ 2147483647 w 47"/>
                <a:gd name="T15" fmla="*/ 2147483647 h 49"/>
                <a:gd name="T16" fmla="*/ 2147483647 w 47"/>
                <a:gd name="T17" fmla="*/ 2147483647 h 49"/>
                <a:gd name="T18" fmla="*/ 2147483647 w 47"/>
                <a:gd name="T19" fmla="*/ 2147483647 h 49"/>
                <a:gd name="T20" fmla="*/ 2147483647 w 47"/>
                <a:gd name="T21" fmla="*/ 2147483647 h 49"/>
                <a:gd name="T22" fmla="*/ 2147483647 w 47"/>
                <a:gd name="T23" fmla="*/ 2147483647 h 49"/>
                <a:gd name="T24" fmla="*/ 2147483647 w 47"/>
                <a:gd name="T25" fmla="*/ 2147483647 h 49"/>
                <a:gd name="T26" fmla="*/ 2147483647 w 47"/>
                <a:gd name="T27" fmla="*/ 2147483647 h 49"/>
                <a:gd name="T28" fmla="*/ 2147483647 w 47"/>
                <a:gd name="T29" fmla="*/ 2147483647 h 49"/>
                <a:gd name="T30" fmla="*/ 2147483647 w 47"/>
                <a:gd name="T31" fmla="*/ 2147483647 h 49"/>
                <a:gd name="T32" fmla="*/ 2147483647 w 47"/>
                <a:gd name="T33" fmla="*/ 0 h 49"/>
                <a:gd name="T34" fmla="*/ 2147483647 w 47"/>
                <a:gd name="T35" fmla="*/ 0 h 49"/>
                <a:gd name="T36" fmla="*/ 2147483647 w 47"/>
                <a:gd name="T37" fmla="*/ 2147483647 h 49"/>
                <a:gd name="T38" fmla="*/ 2147483647 w 47"/>
                <a:gd name="T39" fmla="*/ 2147483647 h 49"/>
                <a:gd name="T40" fmla="*/ 2147483647 w 47"/>
                <a:gd name="T41" fmla="*/ 2147483647 h 49"/>
                <a:gd name="T42" fmla="*/ 2147483647 w 47"/>
                <a:gd name="T43" fmla="*/ 2147483647 h 49"/>
                <a:gd name="T44" fmla="*/ 2147483647 w 47"/>
                <a:gd name="T45" fmla="*/ 2147483647 h 49"/>
                <a:gd name="T46" fmla="*/ 0 w 47"/>
                <a:gd name="T47" fmla="*/ 2147483647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endParaRPr lang="en-GB"/>
            </a:p>
          </p:txBody>
        </p:sp>
        <p:sp>
          <p:nvSpPr>
            <p:cNvPr id="47158" name="Freeform 56"/>
            <p:cNvSpPr>
              <a:spLocks/>
            </p:cNvSpPr>
            <p:nvPr>
              <p:custDataLst>
                <p:tags r:id="rId47"/>
              </p:custDataLst>
            </p:nvPr>
          </p:nvSpPr>
          <p:spPr bwMode="auto">
            <a:xfrm>
              <a:off x="2501900" y="3840163"/>
              <a:ext cx="12700" cy="57150"/>
            </a:xfrm>
            <a:custGeom>
              <a:avLst/>
              <a:gdLst>
                <a:gd name="T0" fmla="*/ 0 w 26"/>
                <a:gd name="T1" fmla="*/ 0 h 9"/>
                <a:gd name="T2" fmla="*/ 0 w 26"/>
                <a:gd name="T3" fmla="*/ 2147483647 h 9"/>
                <a:gd name="T4" fmla="*/ 2147483647 w 26"/>
                <a:gd name="T5" fmla="*/ 2147483647 h 9"/>
                <a:gd name="T6" fmla="*/ 2147483647 w 26"/>
                <a:gd name="T7" fmla="*/ 2147483647 h 9"/>
                <a:gd name="T8" fmla="*/ 2147483647 w 26"/>
                <a:gd name="T9" fmla="*/ 2147483647 h 9"/>
                <a:gd name="T10" fmla="*/ 2147483647 w 26"/>
                <a:gd name="T11" fmla="*/ 2147483647 h 9"/>
                <a:gd name="T12" fmla="*/ 2147483647 w 26"/>
                <a:gd name="T13" fmla="*/ 2147483647 h 9"/>
                <a:gd name="T14" fmla="*/ 2147483647 w 26"/>
                <a:gd name="T15" fmla="*/ 2147483647 h 9"/>
                <a:gd name="T16" fmla="*/ 2147483647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159" name="Freeform 57"/>
            <p:cNvSpPr>
              <a:spLocks/>
            </p:cNvSpPr>
            <p:nvPr>
              <p:custDataLst>
                <p:tags r:id="rId48"/>
              </p:custDataLst>
            </p:nvPr>
          </p:nvSpPr>
          <p:spPr bwMode="auto">
            <a:xfrm>
              <a:off x="1984375" y="3511550"/>
              <a:ext cx="15875" cy="57150"/>
            </a:xfrm>
            <a:custGeom>
              <a:avLst/>
              <a:gdLst>
                <a:gd name="T0" fmla="*/ 0 w 39"/>
                <a:gd name="T1" fmla="*/ 0 h 18"/>
                <a:gd name="T2" fmla="*/ 0 w 39"/>
                <a:gd name="T3" fmla="*/ 2147483647 h 18"/>
                <a:gd name="T4" fmla="*/ 2147483647 w 39"/>
                <a:gd name="T5" fmla="*/ 2147483647 h 18"/>
                <a:gd name="T6" fmla="*/ 2147483647 w 39"/>
                <a:gd name="T7" fmla="*/ 2147483647 h 18"/>
                <a:gd name="T8" fmla="*/ 2147483647 w 39"/>
                <a:gd name="T9" fmla="*/ 2147483647 h 18"/>
                <a:gd name="T10" fmla="*/ 2147483647 w 39"/>
                <a:gd name="T11" fmla="*/ 2147483647 h 18"/>
                <a:gd name="T12" fmla="*/ 2147483647 w 39"/>
                <a:gd name="T13" fmla="*/ 2147483647 h 18"/>
                <a:gd name="T14" fmla="*/ 2147483647 w 39"/>
                <a:gd name="T15" fmla="*/ 2147483647 h 18"/>
                <a:gd name="T16" fmla="*/ 2147483647 w 39"/>
                <a:gd name="T17" fmla="*/ 2147483647 h 18"/>
                <a:gd name="T18" fmla="*/ 2147483647 w 39"/>
                <a:gd name="T19" fmla="*/ 2147483647 h 18"/>
                <a:gd name="T20" fmla="*/ 2147483647 w 39"/>
                <a:gd name="T21" fmla="*/ 2147483647 h 18"/>
                <a:gd name="T22" fmla="*/ 2147483647 w 39"/>
                <a:gd name="T23" fmla="*/ 2147483647 h 18"/>
                <a:gd name="T24" fmla="*/ 2147483647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160" name="Freeform 59"/>
            <p:cNvSpPr>
              <a:spLocks/>
            </p:cNvSpPr>
            <p:nvPr/>
          </p:nvSpPr>
          <p:spPr bwMode="auto">
            <a:xfrm>
              <a:off x="2211388" y="3527425"/>
              <a:ext cx="22225" cy="12700"/>
            </a:xfrm>
            <a:custGeom>
              <a:avLst/>
              <a:gdLst>
                <a:gd name="T0" fmla="*/ 0 w 52"/>
                <a:gd name="T1" fmla="*/ 2147483647 h 25"/>
                <a:gd name="T2" fmla="*/ 2147483647 w 52"/>
                <a:gd name="T3" fmla="*/ 2147483647 h 25"/>
                <a:gd name="T4" fmla="*/ 2147483647 w 52"/>
                <a:gd name="T5" fmla="*/ 2147483647 h 25"/>
                <a:gd name="T6" fmla="*/ 2147483647 w 52"/>
                <a:gd name="T7" fmla="*/ 2147483647 h 25"/>
                <a:gd name="T8" fmla="*/ 2147483647 w 52"/>
                <a:gd name="T9" fmla="*/ 2147483647 h 25"/>
                <a:gd name="T10" fmla="*/ 2147483647 w 52"/>
                <a:gd name="T11" fmla="*/ 2147483647 h 25"/>
                <a:gd name="T12" fmla="*/ 2147483647 w 52"/>
                <a:gd name="T13" fmla="*/ 2147483647 h 25"/>
                <a:gd name="T14" fmla="*/ 2147483647 w 52"/>
                <a:gd name="T15" fmla="*/ 2147483647 h 25"/>
                <a:gd name="T16" fmla="*/ 2147483647 w 52"/>
                <a:gd name="T17" fmla="*/ 0 h 25"/>
                <a:gd name="T18" fmla="*/ 2147483647 w 52"/>
                <a:gd name="T19" fmla="*/ 0 h 25"/>
                <a:gd name="T20" fmla="*/ 2147483647 w 52"/>
                <a:gd name="T21" fmla="*/ 0 h 25"/>
                <a:gd name="T22" fmla="*/ 2147483647 w 52"/>
                <a:gd name="T23" fmla="*/ 2147483647 h 25"/>
                <a:gd name="T24" fmla="*/ 2147483647 w 52"/>
                <a:gd name="T25" fmla="*/ 2147483647 h 25"/>
                <a:gd name="T26" fmla="*/ 2147483647 w 52"/>
                <a:gd name="T27" fmla="*/ 2147483647 h 25"/>
                <a:gd name="T28" fmla="*/ 2147483647 w 52"/>
                <a:gd name="T29" fmla="*/ 2147483647 h 25"/>
                <a:gd name="T30" fmla="*/ 2147483647 w 52"/>
                <a:gd name="T31" fmla="*/ 2147483647 h 25"/>
                <a:gd name="T32" fmla="*/ 0 w 52"/>
                <a:gd name="T33" fmla="*/ 2147483647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endParaRPr lang="en-GB"/>
            </a:p>
          </p:txBody>
        </p:sp>
        <p:sp>
          <p:nvSpPr>
            <p:cNvPr id="47161" name="Freeform 60"/>
            <p:cNvSpPr>
              <a:spLocks/>
            </p:cNvSpPr>
            <p:nvPr/>
          </p:nvSpPr>
          <p:spPr bwMode="auto">
            <a:xfrm>
              <a:off x="2109788" y="3360738"/>
              <a:ext cx="14287" cy="6350"/>
            </a:xfrm>
            <a:custGeom>
              <a:avLst/>
              <a:gdLst>
                <a:gd name="T0" fmla="*/ 0 w 33"/>
                <a:gd name="T1" fmla="*/ 0 h 13"/>
                <a:gd name="T2" fmla="*/ 0 w 33"/>
                <a:gd name="T3" fmla="*/ 2147483647 h 13"/>
                <a:gd name="T4" fmla="*/ 0 w 33"/>
                <a:gd name="T5" fmla="*/ 2147483647 h 13"/>
                <a:gd name="T6" fmla="*/ 2147483647 w 33"/>
                <a:gd name="T7" fmla="*/ 2147483647 h 13"/>
                <a:gd name="T8" fmla="*/ 2147483647 w 33"/>
                <a:gd name="T9" fmla="*/ 2147483647 h 13"/>
                <a:gd name="T10" fmla="*/ 2147483647 w 33"/>
                <a:gd name="T11" fmla="*/ 2147483647 h 13"/>
                <a:gd name="T12" fmla="*/ 2147483647 w 33"/>
                <a:gd name="T13" fmla="*/ 2147483647 h 13"/>
                <a:gd name="T14" fmla="*/ 2147483647 w 33"/>
                <a:gd name="T15" fmla="*/ 2147483647 h 13"/>
                <a:gd name="T16" fmla="*/ 2147483647 w 33"/>
                <a:gd name="T17" fmla="*/ 2147483647 h 13"/>
                <a:gd name="T18" fmla="*/ 2147483647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162" name="Freeform 61"/>
            <p:cNvSpPr>
              <a:spLocks/>
            </p:cNvSpPr>
            <p:nvPr/>
          </p:nvSpPr>
          <p:spPr bwMode="auto">
            <a:xfrm>
              <a:off x="2124075" y="3344863"/>
              <a:ext cx="28575" cy="44450"/>
            </a:xfrm>
            <a:custGeom>
              <a:avLst/>
              <a:gdLst>
                <a:gd name="T0" fmla="*/ 2147483647 w 67"/>
                <a:gd name="T1" fmla="*/ 2147483647 h 86"/>
                <a:gd name="T2" fmla="*/ 0 w 67"/>
                <a:gd name="T3" fmla="*/ 0 h 86"/>
                <a:gd name="T4" fmla="*/ 2147483647 w 67"/>
                <a:gd name="T5" fmla="*/ 0 h 86"/>
                <a:gd name="T6" fmla="*/ 2147483647 w 67"/>
                <a:gd name="T7" fmla="*/ 2147483647 h 86"/>
                <a:gd name="T8" fmla="*/ 2147483647 w 67"/>
                <a:gd name="T9" fmla="*/ 2147483647 h 86"/>
                <a:gd name="T10" fmla="*/ 2147483647 w 67"/>
                <a:gd name="T11" fmla="*/ 2147483647 h 86"/>
                <a:gd name="T12" fmla="*/ 2147483647 w 67"/>
                <a:gd name="T13" fmla="*/ 2147483647 h 86"/>
                <a:gd name="T14" fmla="*/ 2147483647 w 67"/>
                <a:gd name="T15" fmla="*/ 2147483647 h 86"/>
                <a:gd name="T16" fmla="*/ 2147483647 w 67"/>
                <a:gd name="T17" fmla="*/ 2147483647 h 86"/>
                <a:gd name="T18" fmla="*/ 2147483647 w 67"/>
                <a:gd name="T19" fmla="*/ 2147483647 h 86"/>
                <a:gd name="T20" fmla="*/ 2147483647 w 67"/>
                <a:gd name="T21" fmla="*/ 2147483647 h 86"/>
                <a:gd name="T22" fmla="*/ 2147483647 w 67"/>
                <a:gd name="T23" fmla="*/ 2147483647 h 86"/>
                <a:gd name="T24" fmla="*/ 2147483647 w 67"/>
                <a:gd name="T25" fmla="*/ 2147483647 h 86"/>
                <a:gd name="T26" fmla="*/ 2147483647 w 67"/>
                <a:gd name="T27" fmla="*/ 2147483647 h 86"/>
                <a:gd name="T28" fmla="*/ 2147483647 w 67"/>
                <a:gd name="T29" fmla="*/ 2147483647 h 86"/>
                <a:gd name="T30" fmla="*/ 2147483647 w 67"/>
                <a:gd name="T31" fmla="*/ 2147483647 h 86"/>
                <a:gd name="T32" fmla="*/ 2147483647 w 67"/>
                <a:gd name="T33" fmla="*/ 2147483647 h 86"/>
                <a:gd name="T34" fmla="*/ 2147483647 w 67"/>
                <a:gd name="T35" fmla="*/ 2147483647 h 86"/>
                <a:gd name="T36" fmla="*/ 2147483647 w 67"/>
                <a:gd name="T37" fmla="*/ 2147483647 h 86"/>
                <a:gd name="T38" fmla="*/ 2147483647 w 67"/>
                <a:gd name="T39" fmla="*/ 2147483647 h 86"/>
                <a:gd name="T40" fmla="*/ 2147483647 w 67"/>
                <a:gd name="T41" fmla="*/ 2147483647 h 86"/>
                <a:gd name="T42" fmla="*/ 2147483647 w 67"/>
                <a:gd name="T43" fmla="*/ 2147483647 h 86"/>
                <a:gd name="T44" fmla="*/ 2147483647 w 67"/>
                <a:gd name="T45" fmla="*/ 2147483647 h 86"/>
                <a:gd name="T46" fmla="*/ 2147483647 w 67"/>
                <a:gd name="T47" fmla="*/ 2147483647 h 86"/>
                <a:gd name="T48" fmla="*/ 2147483647 w 67"/>
                <a:gd name="T49" fmla="*/ 2147483647 h 86"/>
                <a:gd name="T50" fmla="*/ 2147483647 w 67"/>
                <a:gd name="T51" fmla="*/ 2147483647 h 86"/>
                <a:gd name="T52" fmla="*/ 2147483647 w 67"/>
                <a:gd name="T53" fmla="*/ 2147483647 h 86"/>
                <a:gd name="T54" fmla="*/ 2147483647 w 67"/>
                <a:gd name="T55" fmla="*/ 2147483647 h 86"/>
                <a:gd name="T56" fmla="*/ 2147483647 w 67"/>
                <a:gd name="T57" fmla="*/ 2147483647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endParaRPr lang="en-GB"/>
            </a:p>
          </p:txBody>
        </p:sp>
        <p:sp>
          <p:nvSpPr>
            <p:cNvPr id="47163" name="Freeform 62"/>
            <p:cNvSpPr>
              <a:spLocks/>
            </p:cNvSpPr>
            <p:nvPr/>
          </p:nvSpPr>
          <p:spPr bwMode="auto">
            <a:xfrm>
              <a:off x="2112963" y="3405188"/>
              <a:ext cx="20637" cy="44450"/>
            </a:xfrm>
            <a:custGeom>
              <a:avLst/>
              <a:gdLst>
                <a:gd name="T0" fmla="*/ 2147483647 w 49"/>
                <a:gd name="T1" fmla="*/ 2147483647 h 86"/>
                <a:gd name="T2" fmla="*/ 2147483647 w 49"/>
                <a:gd name="T3" fmla="*/ 2147483647 h 86"/>
                <a:gd name="T4" fmla="*/ 2147483647 w 49"/>
                <a:gd name="T5" fmla="*/ 0 h 86"/>
                <a:gd name="T6" fmla="*/ 2147483647 w 49"/>
                <a:gd name="T7" fmla="*/ 2147483647 h 86"/>
                <a:gd name="T8" fmla="*/ 2147483647 w 49"/>
                <a:gd name="T9" fmla="*/ 2147483647 h 86"/>
                <a:gd name="T10" fmla="*/ 2147483647 w 49"/>
                <a:gd name="T11" fmla="*/ 2147483647 h 86"/>
                <a:gd name="T12" fmla="*/ 0 w 49"/>
                <a:gd name="T13" fmla="*/ 2147483647 h 86"/>
                <a:gd name="T14" fmla="*/ 0 w 49"/>
                <a:gd name="T15" fmla="*/ 2147483647 h 86"/>
                <a:gd name="T16" fmla="*/ 2147483647 w 49"/>
                <a:gd name="T17" fmla="*/ 2147483647 h 86"/>
                <a:gd name="T18" fmla="*/ 2147483647 w 49"/>
                <a:gd name="T19" fmla="*/ 2147483647 h 86"/>
                <a:gd name="T20" fmla="*/ 2147483647 w 49"/>
                <a:gd name="T21" fmla="*/ 2147483647 h 86"/>
                <a:gd name="T22" fmla="*/ 2147483647 w 49"/>
                <a:gd name="T23" fmla="*/ 2147483647 h 86"/>
                <a:gd name="T24" fmla="*/ 2147483647 w 49"/>
                <a:gd name="T25" fmla="*/ 2147483647 h 86"/>
                <a:gd name="T26" fmla="*/ 2147483647 w 49"/>
                <a:gd name="T27" fmla="*/ 2147483647 h 86"/>
                <a:gd name="T28" fmla="*/ 2147483647 w 49"/>
                <a:gd name="T29" fmla="*/ 2147483647 h 86"/>
                <a:gd name="T30" fmla="*/ 2147483647 w 49"/>
                <a:gd name="T31" fmla="*/ 2147483647 h 86"/>
                <a:gd name="T32" fmla="*/ 2147483647 w 49"/>
                <a:gd name="T33" fmla="*/ 2147483647 h 86"/>
                <a:gd name="T34" fmla="*/ 2147483647 w 49"/>
                <a:gd name="T35" fmla="*/ 2147483647 h 86"/>
                <a:gd name="T36" fmla="*/ 2147483647 w 49"/>
                <a:gd name="T37" fmla="*/ 2147483647 h 86"/>
                <a:gd name="T38" fmla="*/ 2147483647 w 49"/>
                <a:gd name="T39" fmla="*/ 2147483647 h 86"/>
                <a:gd name="T40" fmla="*/ 2147483647 w 49"/>
                <a:gd name="T41" fmla="*/ 2147483647 h 86"/>
                <a:gd name="T42" fmla="*/ 2147483647 w 49"/>
                <a:gd name="T43" fmla="*/ 2147483647 h 86"/>
                <a:gd name="T44" fmla="*/ 2147483647 w 49"/>
                <a:gd name="T45" fmla="*/ 2147483647 h 86"/>
                <a:gd name="T46" fmla="*/ 2147483647 w 49"/>
                <a:gd name="T47" fmla="*/ 2147483647 h 86"/>
                <a:gd name="T48" fmla="*/ 2147483647 w 49"/>
                <a:gd name="T49" fmla="*/ 2147483647 h 86"/>
                <a:gd name="T50" fmla="*/ 2147483647 w 49"/>
                <a:gd name="T51" fmla="*/ 2147483647 h 86"/>
                <a:gd name="T52" fmla="*/ 2147483647 w 49"/>
                <a:gd name="T53" fmla="*/ 2147483647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endParaRPr lang="en-GB"/>
            </a:p>
          </p:txBody>
        </p:sp>
        <p:sp>
          <p:nvSpPr>
            <p:cNvPr id="47164" name="Freeform 63"/>
            <p:cNvSpPr>
              <a:spLocks/>
            </p:cNvSpPr>
            <p:nvPr/>
          </p:nvSpPr>
          <p:spPr bwMode="auto">
            <a:xfrm>
              <a:off x="2146300" y="3408363"/>
              <a:ext cx="3175" cy="6350"/>
            </a:xfrm>
            <a:custGeom>
              <a:avLst/>
              <a:gdLst>
                <a:gd name="T0" fmla="*/ 0 w 6"/>
                <a:gd name="T1" fmla="*/ 2147483647 h 12"/>
                <a:gd name="T2" fmla="*/ 2147483647 w 6"/>
                <a:gd name="T3" fmla="*/ 0 h 12"/>
                <a:gd name="T4" fmla="*/ 2147483647 w 6"/>
                <a:gd name="T5" fmla="*/ 0 h 12"/>
                <a:gd name="T6" fmla="*/ 2147483647 w 6"/>
                <a:gd name="T7" fmla="*/ 2147483647 h 12"/>
                <a:gd name="T8" fmla="*/ 2147483647 w 6"/>
                <a:gd name="T9" fmla="*/ 2147483647 h 12"/>
                <a:gd name="T10" fmla="*/ 0 w 6"/>
                <a:gd name="T11" fmla="*/ 2147483647 h 12"/>
                <a:gd name="T12" fmla="*/ 0 w 6"/>
                <a:gd name="T13" fmla="*/ 2147483647 h 12"/>
                <a:gd name="T14" fmla="*/ 0 w 6"/>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47165" name="Freeform 64"/>
            <p:cNvSpPr>
              <a:spLocks/>
            </p:cNvSpPr>
            <p:nvPr/>
          </p:nvSpPr>
          <p:spPr bwMode="auto">
            <a:xfrm>
              <a:off x="2152650" y="3397250"/>
              <a:ext cx="17463" cy="23813"/>
            </a:xfrm>
            <a:custGeom>
              <a:avLst/>
              <a:gdLst>
                <a:gd name="T0" fmla="*/ 0 w 39"/>
                <a:gd name="T1" fmla="*/ 0 h 48"/>
                <a:gd name="T2" fmla="*/ 2147483647 w 39"/>
                <a:gd name="T3" fmla="*/ 2147483647 h 48"/>
                <a:gd name="T4" fmla="*/ 2147483647 w 39"/>
                <a:gd name="T5" fmla="*/ 2147483647 h 48"/>
                <a:gd name="T6" fmla="*/ 2147483647 w 39"/>
                <a:gd name="T7" fmla="*/ 2147483647 h 48"/>
                <a:gd name="T8" fmla="*/ 2147483647 w 39"/>
                <a:gd name="T9" fmla="*/ 2147483647 h 48"/>
                <a:gd name="T10" fmla="*/ 2147483647 w 39"/>
                <a:gd name="T11" fmla="*/ 2147483647 h 48"/>
                <a:gd name="T12" fmla="*/ 2147483647 w 39"/>
                <a:gd name="T13" fmla="*/ 2147483647 h 48"/>
                <a:gd name="T14" fmla="*/ 2147483647 w 39"/>
                <a:gd name="T15" fmla="*/ 2147483647 h 48"/>
                <a:gd name="T16" fmla="*/ 2147483647 w 39"/>
                <a:gd name="T17" fmla="*/ 2147483647 h 48"/>
                <a:gd name="T18" fmla="*/ 2147483647 w 39"/>
                <a:gd name="T19" fmla="*/ 2147483647 h 48"/>
                <a:gd name="T20" fmla="*/ 2147483647 w 39"/>
                <a:gd name="T21" fmla="*/ 2147483647 h 48"/>
                <a:gd name="T22" fmla="*/ 0 w 39"/>
                <a:gd name="T23" fmla="*/ 2147483647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166" name="Freeform 65"/>
            <p:cNvSpPr>
              <a:spLocks/>
            </p:cNvSpPr>
            <p:nvPr/>
          </p:nvSpPr>
          <p:spPr bwMode="auto">
            <a:xfrm>
              <a:off x="2174875" y="3417888"/>
              <a:ext cx="7938" cy="22225"/>
            </a:xfrm>
            <a:custGeom>
              <a:avLst/>
              <a:gdLst>
                <a:gd name="T0" fmla="*/ 2147483647 w 16"/>
                <a:gd name="T1" fmla="*/ 0 h 43"/>
                <a:gd name="T2" fmla="*/ 2147483647 w 16"/>
                <a:gd name="T3" fmla="*/ 2147483647 h 43"/>
                <a:gd name="T4" fmla="*/ 2147483647 w 16"/>
                <a:gd name="T5" fmla="*/ 2147483647 h 43"/>
                <a:gd name="T6" fmla="*/ 2147483647 w 16"/>
                <a:gd name="T7" fmla="*/ 2147483647 h 43"/>
                <a:gd name="T8" fmla="*/ 2147483647 w 16"/>
                <a:gd name="T9" fmla="*/ 2147483647 h 43"/>
                <a:gd name="T10" fmla="*/ 2147483647 w 16"/>
                <a:gd name="T11" fmla="*/ 2147483647 h 43"/>
                <a:gd name="T12" fmla="*/ 2147483647 w 16"/>
                <a:gd name="T13" fmla="*/ 2147483647 h 43"/>
                <a:gd name="T14" fmla="*/ 2147483647 w 16"/>
                <a:gd name="T15" fmla="*/ 2147483647 h 43"/>
                <a:gd name="T16" fmla="*/ 0 w 16"/>
                <a:gd name="T17" fmla="*/ 2147483647 h 43"/>
                <a:gd name="T18" fmla="*/ 2147483647 w 16"/>
                <a:gd name="T19" fmla="*/ 2147483647 h 43"/>
                <a:gd name="T20" fmla="*/ 2147483647 w 16"/>
                <a:gd name="T21" fmla="*/ 2147483647 h 43"/>
                <a:gd name="T22" fmla="*/ 2147483647 w 16"/>
                <a:gd name="T23" fmla="*/ 2147483647 h 43"/>
                <a:gd name="T24" fmla="*/ 2147483647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endParaRPr lang="en-GB"/>
            </a:p>
          </p:txBody>
        </p:sp>
        <p:sp>
          <p:nvSpPr>
            <p:cNvPr id="47167" name="Freeform 66"/>
            <p:cNvSpPr>
              <a:spLocks/>
            </p:cNvSpPr>
            <p:nvPr/>
          </p:nvSpPr>
          <p:spPr bwMode="auto">
            <a:xfrm>
              <a:off x="2176463" y="3454400"/>
              <a:ext cx="11112" cy="19050"/>
            </a:xfrm>
            <a:custGeom>
              <a:avLst/>
              <a:gdLst>
                <a:gd name="T0" fmla="*/ 2147483647 w 24"/>
                <a:gd name="T1" fmla="*/ 2147483647 h 37"/>
                <a:gd name="T2" fmla="*/ 2147483647 w 24"/>
                <a:gd name="T3" fmla="*/ 2147483647 h 37"/>
                <a:gd name="T4" fmla="*/ 2147483647 w 24"/>
                <a:gd name="T5" fmla="*/ 2147483647 h 37"/>
                <a:gd name="T6" fmla="*/ 2147483647 w 24"/>
                <a:gd name="T7" fmla="*/ 2147483647 h 37"/>
                <a:gd name="T8" fmla="*/ 2147483647 w 24"/>
                <a:gd name="T9" fmla="*/ 0 h 37"/>
                <a:gd name="T10" fmla="*/ 2147483647 w 24"/>
                <a:gd name="T11" fmla="*/ 2147483647 h 37"/>
                <a:gd name="T12" fmla="*/ 2147483647 w 24"/>
                <a:gd name="T13" fmla="*/ 2147483647 h 37"/>
                <a:gd name="T14" fmla="*/ 2147483647 w 24"/>
                <a:gd name="T15" fmla="*/ 2147483647 h 37"/>
                <a:gd name="T16" fmla="*/ 0 w 24"/>
                <a:gd name="T17" fmla="*/ 2147483647 h 37"/>
                <a:gd name="T18" fmla="*/ 2147483647 w 24"/>
                <a:gd name="T19" fmla="*/ 2147483647 h 37"/>
                <a:gd name="T20" fmla="*/ 2147483647 w 24"/>
                <a:gd name="T21" fmla="*/ 2147483647 h 37"/>
                <a:gd name="T22" fmla="*/ 2147483647 w 24"/>
                <a:gd name="T23" fmla="*/ 2147483647 h 37"/>
                <a:gd name="T24" fmla="*/ 2147483647 w 24"/>
                <a:gd name="T25" fmla="*/ 2147483647 h 37"/>
                <a:gd name="T26" fmla="*/ 2147483647 w 24"/>
                <a:gd name="T27" fmla="*/ 2147483647 h 37"/>
                <a:gd name="T28" fmla="*/ 2147483647 w 24"/>
                <a:gd name="T29" fmla="*/ 2147483647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endParaRPr lang="en-GB"/>
            </a:p>
          </p:txBody>
        </p:sp>
        <p:sp>
          <p:nvSpPr>
            <p:cNvPr id="47168" name="Freeform 67"/>
            <p:cNvSpPr>
              <a:spLocks/>
            </p:cNvSpPr>
            <p:nvPr/>
          </p:nvSpPr>
          <p:spPr bwMode="auto">
            <a:xfrm>
              <a:off x="2198688" y="3476625"/>
              <a:ext cx="15875" cy="26988"/>
            </a:xfrm>
            <a:custGeom>
              <a:avLst/>
              <a:gdLst>
                <a:gd name="T0" fmla="*/ 2147483647 w 34"/>
                <a:gd name="T1" fmla="*/ 0 h 55"/>
                <a:gd name="T2" fmla="*/ 2147483647 w 34"/>
                <a:gd name="T3" fmla="*/ 2147483647 h 55"/>
                <a:gd name="T4" fmla="*/ 2147483647 w 34"/>
                <a:gd name="T5" fmla="*/ 2147483647 h 55"/>
                <a:gd name="T6" fmla="*/ 2147483647 w 34"/>
                <a:gd name="T7" fmla="*/ 2147483647 h 55"/>
                <a:gd name="T8" fmla="*/ 2147483647 w 34"/>
                <a:gd name="T9" fmla="*/ 2147483647 h 55"/>
                <a:gd name="T10" fmla="*/ 2147483647 w 34"/>
                <a:gd name="T11" fmla="*/ 2147483647 h 55"/>
                <a:gd name="T12" fmla="*/ 2147483647 w 34"/>
                <a:gd name="T13" fmla="*/ 2147483647 h 55"/>
                <a:gd name="T14" fmla="*/ 2147483647 w 34"/>
                <a:gd name="T15" fmla="*/ 2147483647 h 55"/>
                <a:gd name="T16" fmla="*/ 2147483647 w 34"/>
                <a:gd name="T17" fmla="*/ 2147483647 h 55"/>
                <a:gd name="T18" fmla="*/ 2147483647 w 34"/>
                <a:gd name="T19" fmla="*/ 2147483647 h 55"/>
                <a:gd name="T20" fmla="*/ 0 w 34"/>
                <a:gd name="T21" fmla="*/ 2147483647 h 55"/>
                <a:gd name="T22" fmla="*/ 2147483647 w 34"/>
                <a:gd name="T23" fmla="*/ 2147483647 h 55"/>
                <a:gd name="T24" fmla="*/ 2147483647 w 34"/>
                <a:gd name="T25" fmla="*/ 2147483647 h 55"/>
                <a:gd name="T26" fmla="*/ 2147483647 w 34"/>
                <a:gd name="T27" fmla="*/ 2147483647 h 55"/>
                <a:gd name="T28" fmla="*/ 2147483647 w 34"/>
                <a:gd name="T29" fmla="*/ 2147483647 h 55"/>
                <a:gd name="T30" fmla="*/ 2147483647 w 34"/>
                <a:gd name="T31" fmla="*/ 2147483647 h 55"/>
                <a:gd name="T32" fmla="*/ 2147483647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endParaRPr lang="en-GB"/>
            </a:p>
          </p:txBody>
        </p:sp>
        <p:sp>
          <p:nvSpPr>
            <p:cNvPr id="47169" name="Freeform 68"/>
            <p:cNvSpPr>
              <a:spLocks/>
            </p:cNvSpPr>
            <p:nvPr/>
          </p:nvSpPr>
          <p:spPr bwMode="auto">
            <a:xfrm>
              <a:off x="2227263" y="3494088"/>
              <a:ext cx="14287" cy="6350"/>
            </a:xfrm>
            <a:custGeom>
              <a:avLst/>
              <a:gdLst>
                <a:gd name="T0" fmla="*/ 0 w 33"/>
                <a:gd name="T1" fmla="*/ 0 h 12"/>
                <a:gd name="T2" fmla="*/ 2147483647 w 33"/>
                <a:gd name="T3" fmla="*/ 2147483647 h 12"/>
                <a:gd name="T4" fmla="*/ 2147483647 w 33"/>
                <a:gd name="T5" fmla="*/ 2147483647 h 12"/>
                <a:gd name="T6" fmla="*/ 2147483647 w 33"/>
                <a:gd name="T7" fmla="*/ 2147483647 h 12"/>
                <a:gd name="T8" fmla="*/ 2147483647 w 33"/>
                <a:gd name="T9" fmla="*/ 2147483647 h 12"/>
                <a:gd name="T10" fmla="*/ 2147483647 w 33"/>
                <a:gd name="T11" fmla="*/ 2147483647 h 12"/>
                <a:gd name="T12" fmla="*/ 2147483647 w 33"/>
                <a:gd name="T13" fmla="*/ 2147483647 h 12"/>
                <a:gd name="T14" fmla="*/ 2147483647 w 33"/>
                <a:gd name="T15" fmla="*/ 2147483647 h 12"/>
                <a:gd name="T16" fmla="*/ 2147483647 w 33"/>
                <a:gd name="T17" fmla="*/ 2147483647 h 12"/>
                <a:gd name="T18" fmla="*/ 2147483647 w 33"/>
                <a:gd name="T19" fmla="*/ 2147483647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170" name="Freeform 69"/>
            <p:cNvSpPr>
              <a:spLocks/>
            </p:cNvSpPr>
            <p:nvPr>
              <p:custDataLst>
                <p:tags r:id="rId49"/>
              </p:custDataLst>
            </p:nvPr>
          </p:nvSpPr>
          <p:spPr bwMode="auto">
            <a:xfrm>
              <a:off x="7923213" y="4772025"/>
              <a:ext cx="12700" cy="57150"/>
            </a:xfrm>
            <a:custGeom>
              <a:avLst/>
              <a:gdLst>
                <a:gd name="T0" fmla="*/ 0 w 33"/>
                <a:gd name="T1" fmla="*/ 2147483647 h 62"/>
                <a:gd name="T2" fmla="*/ 0 w 33"/>
                <a:gd name="T3" fmla="*/ 2147483647 h 62"/>
                <a:gd name="T4" fmla="*/ 0 w 33"/>
                <a:gd name="T5" fmla="*/ 2147483647 h 62"/>
                <a:gd name="T6" fmla="*/ 0 w 33"/>
                <a:gd name="T7" fmla="*/ 2147483647 h 62"/>
                <a:gd name="T8" fmla="*/ 0 w 33"/>
                <a:gd name="T9" fmla="*/ 2147483647 h 62"/>
                <a:gd name="T10" fmla="*/ 0 w 33"/>
                <a:gd name="T11" fmla="*/ 2147483647 h 62"/>
                <a:gd name="T12" fmla="*/ 2147483647 w 33"/>
                <a:gd name="T13" fmla="*/ 2147483647 h 62"/>
                <a:gd name="T14" fmla="*/ 2147483647 w 33"/>
                <a:gd name="T15" fmla="*/ 2147483647 h 62"/>
                <a:gd name="T16" fmla="*/ 2147483647 w 33"/>
                <a:gd name="T17" fmla="*/ 2147483647 h 62"/>
                <a:gd name="T18" fmla="*/ 2147483647 w 33"/>
                <a:gd name="T19" fmla="*/ 2147483647 h 62"/>
                <a:gd name="T20" fmla="*/ 2147483647 w 33"/>
                <a:gd name="T21" fmla="*/ 0 h 62"/>
                <a:gd name="T22" fmla="*/ 2147483647 w 33"/>
                <a:gd name="T23" fmla="*/ 2147483647 h 62"/>
                <a:gd name="T24" fmla="*/ 2147483647 w 33"/>
                <a:gd name="T25" fmla="*/ 2147483647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endParaRPr lang="en-GB"/>
            </a:p>
          </p:txBody>
        </p:sp>
        <p:sp>
          <p:nvSpPr>
            <p:cNvPr id="47171" name="Freeform 70"/>
            <p:cNvSpPr>
              <a:spLocks/>
            </p:cNvSpPr>
            <p:nvPr>
              <p:custDataLst>
                <p:tags r:id="rId50"/>
              </p:custDataLst>
            </p:nvPr>
          </p:nvSpPr>
          <p:spPr bwMode="auto">
            <a:xfrm>
              <a:off x="7932738" y="4862513"/>
              <a:ext cx="9525" cy="58737"/>
            </a:xfrm>
            <a:custGeom>
              <a:avLst/>
              <a:gdLst>
                <a:gd name="T0" fmla="*/ 0 w 26"/>
                <a:gd name="T1" fmla="*/ 2147483647 h 18"/>
                <a:gd name="T2" fmla="*/ 0 w 26"/>
                <a:gd name="T3" fmla="*/ 0 h 18"/>
                <a:gd name="T4" fmla="*/ 2147483647 w 26"/>
                <a:gd name="T5" fmla="*/ 0 h 18"/>
                <a:gd name="T6" fmla="*/ 2147483647 w 26"/>
                <a:gd name="T7" fmla="*/ 2147483647 h 18"/>
                <a:gd name="T8" fmla="*/ 2147483647 w 26"/>
                <a:gd name="T9" fmla="*/ 214748364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endParaRPr lang="en-GB"/>
            </a:p>
          </p:txBody>
        </p:sp>
        <p:sp>
          <p:nvSpPr>
            <p:cNvPr id="47172" name="Freeform 71"/>
            <p:cNvSpPr>
              <a:spLocks/>
            </p:cNvSpPr>
            <p:nvPr>
              <p:custDataLst>
                <p:tags r:id="rId51"/>
              </p:custDataLst>
            </p:nvPr>
          </p:nvSpPr>
          <p:spPr bwMode="auto">
            <a:xfrm>
              <a:off x="8047038" y="4772025"/>
              <a:ext cx="77787" cy="130175"/>
            </a:xfrm>
            <a:custGeom>
              <a:avLst/>
              <a:gdLst>
                <a:gd name="T0" fmla="*/ 2147483647 w 180"/>
                <a:gd name="T1" fmla="*/ 2147483647 h 240"/>
                <a:gd name="T2" fmla="*/ 2147483647 w 180"/>
                <a:gd name="T3" fmla="*/ 2147483647 h 240"/>
                <a:gd name="T4" fmla="*/ 2147483647 w 180"/>
                <a:gd name="T5" fmla="*/ 2147483647 h 240"/>
                <a:gd name="T6" fmla="*/ 2147483647 w 180"/>
                <a:gd name="T7" fmla="*/ 2147483647 h 240"/>
                <a:gd name="T8" fmla="*/ 2147483647 w 180"/>
                <a:gd name="T9" fmla="*/ 2147483647 h 240"/>
                <a:gd name="T10" fmla="*/ 2147483647 w 180"/>
                <a:gd name="T11" fmla="*/ 2147483647 h 240"/>
                <a:gd name="T12" fmla="*/ 2147483647 w 180"/>
                <a:gd name="T13" fmla="*/ 2147483647 h 240"/>
                <a:gd name="T14" fmla="*/ 2147483647 w 180"/>
                <a:gd name="T15" fmla="*/ 2147483647 h 240"/>
                <a:gd name="T16" fmla="*/ 2147483647 w 180"/>
                <a:gd name="T17" fmla="*/ 2147483647 h 240"/>
                <a:gd name="T18" fmla="*/ 2147483647 w 180"/>
                <a:gd name="T19" fmla="*/ 2147483647 h 240"/>
                <a:gd name="T20" fmla="*/ 2147483647 w 180"/>
                <a:gd name="T21" fmla="*/ 2147483647 h 240"/>
                <a:gd name="T22" fmla="*/ 2147483647 w 180"/>
                <a:gd name="T23" fmla="*/ 2147483647 h 240"/>
                <a:gd name="T24" fmla="*/ 2147483647 w 180"/>
                <a:gd name="T25" fmla="*/ 2147483647 h 240"/>
                <a:gd name="T26" fmla="*/ 2147483647 w 180"/>
                <a:gd name="T27" fmla="*/ 2147483647 h 240"/>
                <a:gd name="T28" fmla="*/ 2147483647 w 180"/>
                <a:gd name="T29" fmla="*/ 2147483647 h 240"/>
                <a:gd name="T30" fmla="*/ 2147483647 w 180"/>
                <a:gd name="T31" fmla="*/ 2147483647 h 240"/>
                <a:gd name="T32" fmla="*/ 2147483647 w 180"/>
                <a:gd name="T33" fmla="*/ 2147483647 h 240"/>
                <a:gd name="T34" fmla="*/ 2147483647 w 180"/>
                <a:gd name="T35" fmla="*/ 2147483647 h 240"/>
                <a:gd name="T36" fmla="*/ 2147483647 w 180"/>
                <a:gd name="T37" fmla="*/ 2147483647 h 240"/>
                <a:gd name="T38" fmla="*/ 2147483647 w 180"/>
                <a:gd name="T39" fmla="*/ 2147483647 h 240"/>
                <a:gd name="T40" fmla="*/ 2147483647 w 180"/>
                <a:gd name="T41" fmla="*/ 2147483647 h 240"/>
                <a:gd name="T42" fmla="*/ 2147483647 w 180"/>
                <a:gd name="T43" fmla="*/ 2147483647 h 240"/>
                <a:gd name="T44" fmla="*/ 2147483647 w 180"/>
                <a:gd name="T45" fmla="*/ 2147483647 h 240"/>
                <a:gd name="T46" fmla="*/ 2147483647 w 180"/>
                <a:gd name="T47" fmla="*/ 2147483647 h 240"/>
                <a:gd name="T48" fmla="*/ 2147483647 w 180"/>
                <a:gd name="T49" fmla="*/ 2147483647 h 240"/>
                <a:gd name="T50" fmla="*/ 2147483647 w 180"/>
                <a:gd name="T51" fmla="*/ 2147483647 h 240"/>
                <a:gd name="T52" fmla="*/ 2147483647 w 180"/>
                <a:gd name="T53" fmla="*/ 2147483647 h 240"/>
                <a:gd name="T54" fmla="*/ 2147483647 w 180"/>
                <a:gd name="T55" fmla="*/ 2147483647 h 240"/>
                <a:gd name="T56" fmla="*/ 0 w 180"/>
                <a:gd name="T57" fmla="*/ 2147483647 h 240"/>
                <a:gd name="T58" fmla="*/ 0 w 180"/>
                <a:gd name="T59" fmla="*/ 2147483647 h 240"/>
                <a:gd name="T60" fmla="*/ 0 w 180"/>
                <a:gd name="T61" fmla="*/ 2147483647 h 240"/>
                <a:gd name="T62" fmla="*/ 0 w 180"/>
                <a:gd name="T63" fmla="*/ 2147483647 h 240"/>
                <a:gd name="T64" fmla="*/ 0 w 180"/>
                <a:gd name="T65" fmla="*/ 0 h 240"/>
                <a:gd name="T66" fmla="*/ 2147483647 w 180"/>
                <a:gd name="T67" fmla="*/ 2147483647 h 240"/>
                <a:gd name="T68" fmla="*/ 2147483647 w 180"/>
                <a:gd name="T69" fmla="*/ 2147483647 h 240"/>
                <a:gd name="T70" fmla="*/ 2147483647 w 180"/>
                <a:gd name="T71" fmla="*/ 2147483647 h 240"/>
                <a:gd name="T72" fmla="*/ 2147483647 w 180"/>
                <a:gd name="T73" fmla="*/ 2147483647 h 240"/>
                <a:gd name="T74" fmla="*/ 2147483647 w 180"/>
                <a:gd name="T75" fmla="*/ 2147483647 h 240"/>
                <a:gd name="T76" fmla="*/ 2147483647 w 180"/>
                <a:gd name="T77" fmla="*/ 2147483647 h 240"/>
                <a:gd name="T78" fmla="*/ 2147483647 w 180"/>
                <a:gd name="T79" fmla="*/ 2147483647 h 240"/>
                <a:gd name="T80" fmla="*/ 2147483647 w 180"/>
                <a:gd name="T81" fmla="*/ 2147483647 h 240"/>
                <a:gd name="T82" fmla="*/ 2147483647 w 180"/>
                <a:gd name="T83" fmla="*/ 2147483647 h 240"/>
                <a:gd name="T84" fmla="*/ 2147483647 w 180"/>
                <a:gd name="T85" fmla="*/ 2147483647 h 240"/>
                <a:gd name="T86" fmla="*/ 2147483647 w 180"/>
                <a:gd name="T87" fmla="*/ 2147483647 h 240"/>
                <a:gd name="T88" fmla="*/ 2147483647 w 180"/>
                <a:gd name="T89" fmla="*/ 2147483647 h 240"/>
                <a:gd name="T90" fmla="*/ 2147483647 w 180"/>
                <a:gd name="T91" fmla="*/ 2147483647 h 240"/>
                <a:gd name="T92" fmla="*/ 2147483647 w 180"/>
                <a:gd name="T93" fmla="*/ 2147483647 h 240"/>
                <a:gd name="T94" fmla="*/ 2147483647 w 180"/>
                <a:gd name="T95" fmla="*/ 2147483647 h 240"/>
                <a:gd name="T96" fmla="*/ 2147483647 w 180"/>
                <a:gd name="T97" fmla="*/ 2147483647 h 240"/>
                <a:gd name="T98" fmla="*/ 2147483647 w 180"/>
                <a:gd name="T99" fmla="*/ 2147483647 h 240"/>
                <a:gd name="T100" fmla="*/ 2147483647 w 180"/>
                <a:gd name="T101" fmla="*/ 2147483647 h 240"/>
                <a:gd name="T102" fmla="*/ 2147483647 w 180"/>
                <a:gd name="T103" fmla="*/ 2147483647 h 240"/>
                <a:gd name="T104" fmla="*/ 2147483647 w 180"/>
                <a:gd name="T105" fmla="*/ 2147483647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endParaRPr lang="en-GB"/>
            </a:p>
          </p:txBody>
        </p:sp>
        <p:sp>
          <p:nvSpPr>
            <p:cNvPr id="47173" name="Freeform 72"/>
            <p:cNvSpPr>
              <a:spLocks/>
            </p:cNvSpPr>
            <p:nvPr>
              <p:custDataLst>
                <p:tags r:id="rId52"/>
              </p:custDataLst>
            </p:nvPr>
          </p:nvSpPr>
          <p:spPr bwMode="auto">
            <a:xfrm>
              <a:off x="8047038" y="4745038"/>
              <a:ext cx="14287" cy="57150"/>
            </a:xfrm>
            <a:custGeom>
              <a:avLst/>
              <a:gdLst>
                <a:gd name="T0" fmla="*/ 0 w 27"/>
                <a:gd name="T1" fmla="*/ 0 h 30"/>
                <a:gd name="T2" fmla="*/ 2147483647 w 27"/>
                <a:gd name="T3" fmla="*/ 2147483647 h 30"/>
                <a:gd name="T4" fmla="*/ 2147483647 w 27"/>
                <a:gd name="T5" fmla="*/ 2147483647 h 30"/>
                <a:gd name="T6" fmla="*/ 2147483647 w 27"/>
                <a:gd name="T7" fmla="*/ 2147483647 h 30"/>
                <a:gd name="T8" fmla="*/ 2147483647 w 27"/>
                <a:gd name="T9" fmla="*/ 2147483647 h 30"/>
                <a:gd name="T10" fmla="*/ 2147483647 w 27"/>
                <a:gd name="T11" fmla="*/ 2147483647 h 30"/>
                <a:gd name="T12" fmla="*/ 0 w 27"/>
                <a:gd name="T13" fmla="*/ 2147483647 h 30"/>
                <a:gd name="T14" fmla="*/ 2147483647 w 27"/>
                <a:gd name="T15" fmla="*/ 2147483647 h 30"/>
                <a:gd name="T16" fmla="*/ 2147483647 w 27"/>
                <a:gd name="T17" fmla="*/ 2147483647 h 30"/>
                <a:gd name="T18" fmla="*/ 2147483647 w 27"/>
                <a:gd name="T19" fmla="*/ 2147483647 h 30"/>
                <a:gd name="T20" fmla="*/ 2147483647 w 27"/>
                <a:gd name="T21" fmla="*/ 2147483647 h 30"/>
                <a:gd name="T22" fmla="*/ 2147483647 w 27"/>
                <a:gd name="T23" fmla="*/ 2147483647 h 30"/>
                <a:gd name="T24" fmla="*/ 2147483647 w 27"/>
                <a:gd name="T25" fmla="*/ 2147483647 h 30"/>
                <a:gd name="T26" fmla="*/ 2147483647 w 27"/>
                <a:gd name="T27" fmla="*/ 2147483647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174" name="Freeform 74"/>
            <p:cNvSpPr>
              <a:spLocks/>
            </p:cNvSpPr>
            <p:nvPr/>
          </p:nvSpPr>
          <p:spPr bwMode="auto">
            <a:xfrm>
              <a:off x="7737475" y="5653088"/>
              <a:ext cx="22225" cy="17462"/>
            </a:xfrm>
            <a:custGeom>
              <a:avLst/>
              <a:gdLst>
                <a:gd name="T0" fmla="*/ 0 w 53"/>
                <a:gd name="T1" fmla="*/ 2147483647 h 33"/>
                <a:gd name="T2" fmla="*/ 2147483647 w 53"/>
                <a:gd name="T3" fmla="*/ 2147483647 h 33"/>
                <a:gd name="T4" fmla="*/ 2147483647 w 53"/>
                <a:gd name="T5" fmla="*/ 2147483647 h 33"/>
                <a:gd name="T6" fmla="*/ 2147483647 w 53"/>
                <a:gd name="T7" fmla="*/ 2147483647 h 33"/>
                <a:gd name="T8" fmla="*/ 2147483647 w 53"/>
                <a:gd name="T9" fmla="*/ 2147483647 h 33"/>
                <a:gd name="T10" fmla="*/ 2147483647 w 53"/>
                <a:gd name="T11" fmla="*/ 2147483647 h 33"/>
                <a:gd name="T12" fmla="*/ 2147483647 w 53"/>
                <a:gd name="T13" fmla="*/ 2147483647 h 33"/>
                <a:gd name="T14" fmla="*/ 2147483647 w 53"/>
                <a:gd name="T15" fmla="*/ 2147483647 h 33"/>
                <a:gd name="T16" fmla="*/ 2147483647 w 53"/>
                <a:gd name="T17" fmla="*/ 0 h 33"/>
                <a:gd name="T18" fmla="*/ 2147483647 w 53"/>
                <a:gd name="T19" fmla="*/ 2147483647 h 33"/>
                <a:gd name="T20" fmla="*/ 2147483647 w 53"/>
                <a:gd name="T21" fmla="*/ 2147483647 h 33"/>
                <a:gd name="T22" fmla="*/ 2147483647 w 53"/>
                <a:gd name="T23" fmla="*/ 2147483647 h 33"/>
                <a:gd name="T24" fmla="*/ 2147483647 w 53"/>
                <a:gd name="T25" fmla="*/ 2147483647 h 33"/>
                <a:gd name="T26" fmla="*/ 2147483647 w 53"/>
                <a:gd name="T27" fmla="*/ 2147483647 h 33"/>
                <a:gd name="T28" fmla="*/ 2147483647 w 53"/>
                <a:gd name="T29" fmla="*/ 2147483647 h 33"/>
                <a:gd name="T30" fmla="*/ 0 w 53"/>
                <a:gd name="T31" fmla="*/ 2147483647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175" name="Freeform 75"/>
            <p:cNvSpPr>
              <a:spLocks/>
            </p:cNvSpPr>
            <p:nvPr/>
          </p:nvSpPr>
          <p:spPr bwMode="auto">
            <a:xfrm>
              <a:off x="7747000" y="5462588"/>
              <a:ext cx="271463" cy="187325"/>
            </a:xfrm>
            <a:custGeom>
              <a:avLst/>
              <a:gdLst>
                <a:gd name="T0" fmla="*/ 2147483647 w 631"/>
                <a:gd name="T1" fmla="*/ 2147483647 h 358"/>
                <a:gd name="T2" fmla="*/ 2147483647 w 631"/>
                <a:gd name="T3" fmla="*/ 2147483647 h 358"/>
                <a:gd name="T4" fmla="*/ 2147483647 w 631"/>
                <a:gd name="T5" fmla="*/ 2147483647 h 358"/>
                <a:gd name="T6" fmla="*/ 2147483647 w 631"/>
                <a:gd name="T7" fmla="*/ 2147483647 h 358"/>
                <a:gd name="T8" fmla="*/ 2147483647 w 631"/>
                <a:gd name="T9" fmla="*/ 2147483647 h 358"/>
                <a:gd name="T10" fmla="*/ 2147483647 w 631"/>
                <a:gd name="T11" fmla="*/ 2147483647 h 358"/>
                <a:gd name="T12" fmla="*/ 2147483647 w 631"/>
                <a:gd name="T13" fmla="*/ 2147483647 h 358"/>
                <a:gd name="T14" fmla="*/ 2147483647 w 631"/>
                <a:gd name="T15" fmla="*/ 2147483647 h 358"/>
                <a:gd name="T16" fmla="*/ 2147483647 w 631"/>
                <a:gd name="T17" fmla="*/ 2147483647 h 358"/>
                <a:gd name="T18" fmla="*/ 2147483647 w 631"/>
                <a:gd name="T19" fmla="*/ 2147483647 h 358"/>
                <a:gd name="T20" fmla="*/ 2147483647 w 631"/>
                <a:gd name="T21" fmla="*/ 2147483647 h 358"/>
                <a:gd name="T22" fmla="*/ 2147483647 w 631"/>
                <a:gd name="T23" fmla="*/ 2147483647 h 358"/>
                <a:gd name="T24" fmla="*/ 2147483647 w 631"/>
                <a:gd name="T25" fmla="*/ 2147483647 h 358"/>
                <a:gd name="T26" fmla="*/ 2147483647 w 631"/>
                <a:gd name="T27" fmla="*/ 2147483647 h 358"/>
                <a:gd name="T28" fmla="*/ 2147483647 w 631"/>
                <a:gd name="T29" fmla="*/ 2147483647 h 358"/>
                <a:gd name="T30" fmla="*/ 2147483647 w 631"/>
                <a:gd name="T31" fmla="*/ 2147483647 h 358"/>
                <a:gd name="T32" fmla="*/ 2147483647 w 631"/>
                <a:gd name="T33" fmla="*/ 2147483647 h 358"/>
                <a:gd name="T34" fmla="*/ 2147483647 w 631"/>
                <a:gd name="T35" fmla="*/ 2147483647 h 358"/>
                <a:gd name="T36" fmla="*/ 2147483647 w 631"/>
                <a:gd name="T37" fmla="*/ 2147483647 h 358"/>
                <a:gd name="T38" fmla="*/ 2147483647 w 631"/>
                <a:gd name="T39" fmla="*/ 2147483647 h 358"/>
                <a:gd name="T40" fmla="*/ 2147483647 w 631"/>
                <a:gd name="T41" fmla="*/ 2147483647 h 358"/>
                <a:gd name="T42" fmla="*/ 2147483647 w 631"/>
                <a:gd name="T43" fmla="*/ 0 h 358"/>
                <a:gd name="T44" fmla="*/ 2147483647 w 631"/>
                <a:gd name="T45" fmla="*/ 2147483647 h 358"/>
                <a:gd name="T46" fmla="*/ 2147483647 w 631"/>
                <a:gd name="T47" fmla="*/ 2147483647 h 358"/>
                <a:gd name="T48" fmla="*/ 2147483647 w 631"/>
                <a:gd name="T49" fmla="*/ 2147483647 h 358"/>
                <a:gd name="T50" fmla="*/ 2147483647 w 631"/>
                <a:gd name="T51" fmla="*/ 2147483647 h 358"/>
                <a:gd name="T52" fmla="*/ 2147483647 w 631"/>
                <a:gd name="T53" fmla="*/ 2147483647 h 358"/>
                <a:gd name="T54" fmla="*/ 2147483647 w 631"/>
                <a:gd name="T55" fmla="*/ 2147483647 h 358"/>
                <a:gd name="T56" fmla="*/ 2147483647 w 631"/>
                <a:gd name="T57" fmla="*/ 2147483647 h 358"/>
                <a:gd name="T58" fmla="*/ 2147483647 w 631"/>
                <a:gd name="T59" fmla="*/ 2147483647 h 358"/>
                <a:gd name="T60" fmla="*/ 2147483647 w 631"/>
                <a:gd name="T61" fmla="*/ 2147483647 h 358"/>
                <a:gd name="T62" fmla="*/ 2147483647 w 631"/>
                <a:gd name="T63" fmla="*/ 2147483647 h 358"/>
                <a:gd name="T64" fmla="*/ 2147483647 w 631"/>
                <a:gd name="T65" fmla="*/ 2147483647 h 358"/>
                <a:gd name="T66" fmla="*/ 2147483647 w 631"/>
                <a:gd name="T67" fmla="*/ 2147483647 h 358"/>
                <a:gd name="T68" fmla="*/ 2147483647 w 631"/>
                <a:gd name="T69" fmla="*/ 2147483647 h 358"/>
                <a:gd name="T70" fmla="*/ 2147483647 w 631"/>
                <a:gd name="T71" fmla="*/ 2147483647 h 358"/>
                <a:gd name="T72" fmla="*/ 2147483647 w 631"/>
                <a:gd name="T73" fmla="*/ 2147483647 h 358"/>
                <a:gd name="T74" fmla="*/ 2147483647 w 631"/>
                <a:gd name="T75" fmla="*/ 2147483647 h 358"/>
                <a:gd name="T76" fmla="*/ 2147483647 w 631"/>
                <a:gd name="T77" fmla="*/ 2147483647 h 358"/>
                <a:gd name="T78" fmla="*/ 2147483647 w 631"/>
                <a:gd name="T79" fmla="*/ 2147483647 h 358"/>
                <a:gd name="T80" fmla="*/ 2147483647 w 631"/>
                <a:gd name="T81" fmla="*/ 2147483647 h 358"/>
                <a:gd name="T82" fmla="*/ 2147483647 w 631"/>
                <a:gd name="T83" fmla="*/ 2147483647 h 358"/>
                <a:gd name="T84" fmla="*/ 2147483647 w 631"/>
                <a:gd name="T85" fmla="*/ 2147483647 h 358"/>
                <a:gd name="T86" fmla="*/ 2147483647 w 631"/>
                <a:gd name="T87" fmla="*/ 2147483647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176" name="Freeform 76"/>
            <p:cNvSpPr>
              <a:spLocks/>
            </p:cNvSpPr>
            <p:nvPr/>
          </p:nvSpPr>
          <p:spPr bwMode="auto">
            <a:xfrm>
              <a:off x="8040688" y="5265738"/>
              <a:ext cx="155575" cy="225425"/>
            </a:xfrm>
            <a:custGeom>
              <a:avLst/>
              <a:gdLst>
                <a:gd name="T0" fmla="*/ 2147483647 w 359"/>
                <a:gd name="T1" fmla="*/ 2147483647 h 431"/>
                <a:gd name="T2" fmla="*/ 2147483647 w 359"/>
                <a:gd name="T3" fmla="*/ 2147483647 h 431"/>
                <a:gd name="T4" fmla="*/ 2147483647 w 359"/>
                <a:gd name="T5" fmla="*/ 2147483647 h 431"/>
                <a:gd name="T6" fmla="*/ 2147483647 w 359"/>
                <a:gd name="T7" fmla="*/ 2147483647 h 431"/>
                <a:gd name="T8" fmla="*/ 2147483647 w 359"/>
                <a:gd name="T9" fmla="*/ 2147483647 h 431"/>
                <a:gd name="T10" fmla="*/ 2147483647 w 359"/>
                <a:gd name="T11" fmla="*/ 2147483647 h 431"/>
                <a:gd name="T12" fmla="*/ 2147483647 w 359"/>
                <a:gd name="T13" fmla="*/ 2147483647 h 431"/>
                <a:gd name="T14" fmla="*/ 2147483647 w 359"/>
                <a:gd name="T15" fmla="*/ 2147483647 h 431"/>
                <a:gd name="T16" fmla="*/ 2147483647 w 359"/>
                <a:gd name="T17" fmla="*/ 2147483647 h 431"/>
                <a:gd name="T18" fmla="*/ 2147483647 w 359"/>
                <a:gd name="T19" fmla="*/ 0 h 431"/>
                <a:gd name="T20" fmla="*/ 2147483647 w 359"/>
                <a:gd name="T21" fmla="*/ 2147483647 h 431"/>
                <a:gd name="T22" fmla="*/ 2147483647 w 359"/>
                <a:gd name="T23" fmla="*/ 2147483647 h 431"/>
                <a:gd name="T24" fmla="*/ 2147483647 w 359"/>
                <a:gd name="T25" fmla="*/ 2147483647 h 431"/>
                <a:gd name="T26" fmla="*/ 2147483647 w 359"/>
                <a:gd name="T27" fmla="*/ 2147483647 h 431"/>
                <a:gd name="T28" fmla="*/ 2147483647 w 359"/>
                <a:gd name="T29" fmla="*/ 2147483647 h 431"/>
                <a:gd name="T30" fmla="*/ 2147483647 w 359"/>
                <a:gd name="T31" fmla="*/ 2147483647 h 431"/>
                <a:gd name="T32" fmla="*/ 2147483647 w 359"/>
                <a:gd name="T33" fmla="*/ 2147483647 h 431"/>
                <a:gd name="T34" fmla="*/ 2147483647 w 359"/>
                <a:gd name="T35" fmla="*/ 2147483647 h 431"/>
                <a:gd name="T36" fmla="*/ 2147483647 w 359"/>
                <a:gd name="T37" fmla="*/ 2147483647 h 431"/>
                <a:gd name="T38" fmla="*/ 2147483647 w 359"/>
                <a:gd name="T39" fmla="*/ 2147483647 h 431"/>
                <a:gd name="T40" fmla="*/ 2147483647 w 359"/>
                <a:gd name="T41" fmla="*/ 2147483647 h 431"/>
                <a:gd name="T42" fmla="*/ 2147483647 w 359"/>
                <a:gd name="T43" fmla="*/ 2147483647 h 431"/>
                <a:gd name="T44" fmla="*/ 2147483647 w 359"/>
                <a:gd name="T45" fmla="*/ 2147483647 h 431"/>
                <a:gd name="T46" fmla="*/ 2147483647 w 359"/>
                <a:gd name="T47" fmla="*/ 2147483647 h 431"/>
                <a:gd name="T48" fmla="*/ 2147483647 w 359"/>
                <a:gd name="T49" fmla="*/ 2147483647 h 431"/>
                <a:gd name="T50" fmla="*/ 2147483647 w 359"/>
                <a:gd name="T51" fmla="*/ 2147483647 h 431"/>
                <a:gd name="T52" fmla="*/ 2147483647 w 359"/>
                <a:gd name="T53" fmla="*/ 2147483647 h 431"/>
                <a:gd name="T54" fmla="*/ 2147483647 w 359"/>
                <a:gd name="T55" fmla="*/ 2147483647 h 431"/>
                <a:gd name="T56" fmla="*/ 2147483647 w 359"/>
                <a:gd name="T57" fmla="*/ 2147483647 h 431"/>
                <a:gd name="T58" fmla="*/ 2147483647 w 359"/>
                <a:gd name="T59" fmla="*/ 2147483647 h 431"/>
                <a:gd name="T60" fmla="*/ 2147483647 w 359"/>
                <a:gd name="T61" fmla="*/ 2147483647 h 431"/>
                <a:gd name="T62" fmla="*/ 2147483647 w 359"/>
                <a:gd name="T63" fmla="*/ 2147483647 h 431"/>
                <a:gd name="T64" fmla="*/ 2147483647 w 359"/>
                <a:gd name="T65" fmla="*/ 2147483647 h 431"/>
                <a:gd name="T66" fmla="*/ 2147483647 w 359"/>
                <a:gd name="T67" fmla="*/ 2147483647 h 431"/>
                <a:gd name="T68" fmla="*/ 2147483647 w 359"/>
                <a:gd name="T69" fmla="*/ 2147483647 h 431"/>
                <a:gd name="T70" fmla="*/ 2147483647 w 359"/>
                <a:gd name="T71" fmla="*/ 2147483647 h 431"/>
                <a:gd name="T72" fmla="*/ 2147483647 w 359"/>
                <a:gd name="T73" fmla="*/ 2147483647 h 431"/>
                <a:gd name="T74" fmla="*/ 2147483647 w 359"/>
                <a:gd name="T75" fmla="*/ 2147483647 h 431"/>
                <a:gd name="T76" fmla="*/ 2147483647 w 359"/>
                <a:gd name="T77" fmla="*/ 2147483647 h 431"/>
                <a:gd name="T78" fmla="*/ 2147483647 w 359"/>
                <a:gd name="T79" fmla="*/ 2147483647 h 431"/>
                <a:gd name="T80" fmla="*/ 2147483647 w 359"/>
                <a:gd name="T81" fmla="*/ 2147483647 h 431"/>
                <a:gd name="T82" fmla="*/ 2147483647 w 359"/>
                <a:gd name="T83" fmla="*/ 2147483647 h 431"/>
                <a:gd name="T84" fmla="*/ 2147483647 w 359"/>
                <a:gd name="T85" fmla="*/ 2147483647 h 431"/>
                <a:gd name="T86" fmla="*/ 2147483647 w 359"/>
                <a:gd name="T87" fmla="*/ 2147483647 h 431"/>
                <a:gd name="T88" fmla="*/ 2147483647 w 359"/>
                <a:gd name="T89" fmla="*/ 2147483647 h 431"/>
                <a:gd name="T90" fmla="*/ 2147483647 w 359"/>
                <a:gd name="T91" fmla="*/ 2147483647 h 431"/>
                <a:gd name="T92" fmla="*/ 2147483647 w 359"/>
                <a:gd name="T93" fmla="*/ 2147483647 h 431"/>
                <a:gd name="T94" fmla="*/ 2147483647 w 359"/>
                <a:gd name="T95" fmla="*/ 2147483647 h 431"/>
                <a:gd name="T96" fmla="*/ 2147483647 w 359"/>
                <a:gd name="T97" fmla="*/ 2147483647 h 431"/>
                <a:gd name="T98" fmla="*/ 2147483647 w 359"/>
                <a:gd name="T99" fmla="*/ 2147483647 h 431"/>
                <a:gd name="T100" fmla="*/ 2147483647 w 359"/>
                <a:gd name="T101" fmla="*/ 2147483647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177" name="Freeform 77"/>
            <p:cNvSpPr>
              <a:spLocks/>
            </p:cNvSpPr>
            <p:nvPr>
              <p:custDataLst>
                <p:tags r:id="rId53"/>
              </p:custDataLst>
            </p:nvPr>
          </p:nvSpPr>
          <p:spPr bwMode="auto">
            <a:xfrm>
              <a:off x="7380288" y="3922713"/>
              <a:ext cx="9525" cy="57150"/>
            </a:xfrm>
            <a:custGeom>
              <a:avLst/>
              <a:gdLst>
                <a:gd name="T0" fmla="*/ 0 w 21"/>
                <a:gd name="T1" fmla="*/ 2147483647 h 62"/>
                <a:gd name="T2" fmla="*/ 2147483647 w 21"/>
                <a:gd name="T3" fmla="*/ 2147483647 h 62"/>
                <a:gd name="T4" fmla="*/ 2147483647 w 21"/>
                <a:gd name="T5" fmla="*/ 2147483647 h 62"/>
                <a:gd name="T6" fmla="*/ 2147483647 w 21"/>
                <a:gd name="T7" fmla="*/ 2147483647 h 62"/>
                <a:gd name="T8" fmla="*/ 2147483647 w 21"/>
                <a:gd name="T9" fmla="*/ 2147483647 h 62"/>
                <a:gd name="T10" fmla="*/ 2147483647 w 21"/>
                <a:gd name="T11" fmla="*/ 2147483647 h 62"/>
                <a:gd name="T12" fmla="*/ 2147483647 w 21"/>
                <a:gd name="T13" fmla="*/ 0 h 62"/>
                <a:gd name="T14" fmla="*/ 2147483647 w 21"/>
                <a:gd name="T15" fmla="*/ 2147483647 h 62"/>
                <a:gd name="T16" fmla="*/ 2147483647 w 21"/>
                <a:gd name="T17" fmla="*/ 2147483647 h 62"/>
                <a:gd name="T18" fmla="*/ 2147483647 w 21"/>
                <a:gd name="T19" fmla="*/ 2147483647 h 62"/>
                <a:gd name="T20" fmla="*/ 2147483647 w 21"/>
                <a:gd name="T21" fmla="*/ 2147483647 h 62"/>
                <a:gd name="T22" fmla="*/ 2147483647 w 21"/>
                <a:gd name="T23" fmla="*/ 2147483647 h 62"/>
                <a:gd name="T24" fmla="*/ 0 w 21"/>
                <a:gd name="T25" fmla="*/ 2147483647 h 62"/>
                <a:gd name="T26" fmla="*/ 0 w 21"/>
                <a:gd name="T27" fmla="*/ 2147483647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endParaRPr lang="en-GB"/>
            </a:p>
          </p:txBody>
        </p:sp>
        <p:sp>
          <p:nvSpPr>
            <p:cNvPr id="47178" name="Freeform 78"/>
            <p:cNvSpPr>
              <a:spLocks/>
            </p:cNvSpPr>
            <p:nvPr>
              <p:custDataLst>
                <p:tags r:id="rId54"/>
              </p:custDataLst>
            </p:nvPr>
          </p:nvSpPr>
          <p:spPr bwMode="auto">
            <a:xfrm>
              <a:off x="8107363" y="4824413"/>
              <a:ext cx="14287" cy="57150"/>
            </a:xfrm>
            <a:custGeom>
              <a:avLst/>
              <a:gdLst>
                <a:gd name="T0" fmla="*/ 0 w 33"/>
                <a:gd name="T1" fmla="*/ 0 h 24"/>
                <a:gd name="T2" fmla="*/ 2147483647 w 33"/>
                <a:gd name="T3" fmla="*/ 2147483647 h 24"/>
                <a:gd name="T4" fmla="*/ 2147483647 w 33"/>
                <a:gd name="T5" fmla="*/ 2147483647 h 24"/>
                <a:gd name="T6" fmla="*/ 2147483647 w 33"/>
                <a:gd name="T7" fmla="*/ 2147483647 h 24"/>
                <a:gd name="T8" fmla="*/ 2147483647 w 33"/>
                <a:gd name="T9" fmla="*/ 2147483647 h 24"/>
                <a:gd name="T10" fmla="*/ 2147483647 w 33"/>
                <a:gd name="T11" fmla="*/ 2147483647 h 24"/>
                <a:gd name="T12" fmla="*/ 2147483647 w 33"/>
                <a:gd name="T13" fmla="*/ 2147483647 h 24"/>
                <a:gd name="T14" fmla="*/ 2147483647 w 33"/>
                <a:gd name="T15" fmla="*/ 0 h 24"/>
                <a:gd name="T16" fmla="*/ 2147483647 w 33"/>
                <a:gd name="T17" fmla="*/ 0 h 24"/>
                <a:gd name="T18" fmla="*/ 2147483647 w 33"/>
                <a:gd name="T19" fmla="*/ 0 h 24"/>
                <a:gd name="T20" fmla="*/ 214748364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179" name="Freeform 79"/>
            <p:cNvSpPr>
              <a:spLocks/>
            </p:cNvSpPr>
            <p:nvPr>
              <p:custDataLst>
                <p:tags r:id="rId55"/>
              </p:custDataLst>
            </p:nvPr>
          </p:nvSpPr>
          <p:spPr bwMode="auto">
            <a:xfrm>
              <a:off x="8129588" y="4833938"/>
              <a:ext cx="17462" cy="58737"/>
            </a:xfrm>
            <a:custGeom>
              <a:avLst/>
              <a:gdLst>
                <a:gd name="T0" fmla="*/ 2147483647 w 33"/>
                <a:gd name="T1" fmla="*/ 2147483647 h 25"/>
                <a:gd name="T2" fmla="*/ 2147483647 w 33"/>
                <a:gd name="T3" fmla="*/ 2147483647 h 25"/>
                <a:gd name="T4" fmla="*/ 2147483647 w 33"/>
                <a:gd name="T5" fmla="*/ 2147483647 h 25"/>
                <a:gd name="T6" fmla="*/ 2147483647 w 33"/>
                <a:gd name="T7" fmla="*/ 0 h 25"/>
                <a:gd name="T8" fmla="*/ 2147483647 w 33"/>
                <a:gd name="T9" fmla="*/ 0 h 25"/>
                <a:gd name="T10" fmla="*/ 2147483647 w 33"/>
                <a:gd name="T11" fmla="*/ 0 h 25"/>
                <a:gd name="T12" fmla="*/ 2147483647 w 33"/>
                <a:gd name="T13" fmla="*/ 0 h 25"/>
                <a:gd name="T14" fmla="*/ 0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endParaRPr lang="en-GB"/>
            </a:p>
          </p:txBody>
        </p:sp>
        <p:sp>
          <p:nvSpPr>
            <p:cNvPr id="47180" name="Freeform 80"/>
            <p:cNvSpPr>
              <a:spLocks/>
            </p:cNvSpPr>
            <p:nvPr>
              <p:custDataLst>
                <p:tags r:id="rId56"/>
              </p:custDataLst>
            </p:nvPr>
          </p:nvSpPr>
          <p:spPr bwMode="auto">
            <a:xfrm>
              <a:off x="7443788" y="3911600"/>
              <a:ext cx="1587" cy="55563"/>
            </a:xfrm>
            <a:custGeom>
              <a:avLst/>
              <a:gdLst>
                <a:gd name="T0" fmla="*/ 0 w 7"/>
                <a:gd name="T1" fmla="*/ 0 h 55562"/>
                <a:gd name="T2" fmla="*/ 2147483647 w 7"/>
                <a:gd name="T3" fmla="*/ 0 h 55562"/>
                <a:gd name="T4" fmla="*/ 0 w 7"/>
                <a:gd name="T5" fmla="*/ 0 h 55562"/>
                <a:gd name="T6" fmla="*/ 0 60000 65536"/>
                <a:gd name="T7" fmla="*/ 0 60000 65536"/>
                <a:gd name="T8" fmla="*/ 0 60000 65536"/>
              </a:gdLst>
              <a:ahLst/>
              <a:cxnLst>
                <a:cxn ang="T6">
                  <a:pos x="T0" y="T1"/>
                </a:cxn>
                <a:cxn ang="T7">
                  <a:pos x="T2" y="T3"/>
                </a:cxn>
                <a:cxn ang="T8">
                  <a:pos x="T4" y="T5"/>
                </a:cxn>
              </a:cxnLst>
              <a:rect l="0" t="0" r="r" b="b"/>
              <a:pathLst>
                <a:path w="7" h="55562">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181" name="Freeform 81"/>
            <p:cNvSpPr>
              <a:spLocks/>
            </p:cNvSpPr>
            <p:nvPr>
              <p:custDataLst>
                <p:tags r:id="rId57"/>
              </p:custDataLst>
            </p:nvPr>
          </p:nvSpPr>
          <p:spPr bwMode="auto">
            <a:xfrm>
              <a:off x="7502525" y="3856038"/>
              <a:ext cx="6350" cy="57150"/>
            </a:xfrm>
            <a:custGeom>
              <a:avLst/>
              <a:gdLst>
                <a:gd name="T0" fmla="*/ 2147483647 w 16"/>
                <a:gd name="T1" fmla="*/ 0 h 25"/>
                <a:gd name="T2" fmla="*/ 2147483647 w 16"/>
                <a:gd name="T3" fmla="*/ 2147483647 h 25"/>
                <a:gd name="T4" fmla="*/ 2147483647 w 16"/>
                <a:gd name="T5" fmla="*/ 2147483647 h 25"/>
                <a:gd name="T6" fmla="*/ 2147483647 w 16"/>
                <a:gd name="T7" fmla="*/ 2147483647 h 25"/>
                <a:gd name="T8" fmla="*/ 2147483647 w 16"/>
                <a:gd name="T9" fmla="*/ 2147483647 h 25"/>
                <a:gd name="T10" fmla="*/ 2147483647 w 16"/>
                <a:gd name="T11" fmla="*/ 2147483647 h 25"/>
                <a:gd name="T12" fmla="*/ 2147483647 w 16"/>
                <a:gd name="T13" fmla="*/ 2147483647 h 25"/>
                <a:gd name="T14" fmla="*/ 2147483647 w 16"/>
                <a:gd name="T15" fmla="*/ 2147483647 h 25"/>
                <a:gd name="T16" fmla="*/ 0 w 16"/>
                <a:gd name="T17" fmla="*/ 2147483647 h 25"/>
                <a:gd name="T18" fmla="*/ 2147483647 w 16"/>
                <a:gd name="T19" fmla="*/ 2147483647 h 25"/>
                <a:gd name="T20" fmla="*/ 2147483647 w 16"/>
                <a:gd name="T21" fmla="*/ 2147483647 h 25"/>
                <a:gd name="T22" fmla="*/ 2147483647 w 16"/>
                <a:gd name="T23" fmla="*/ 2147483647 h 25"/>
                <a:gd name="T24" fmla="*/ 2147483647 w 16"/>
                <a:gd name="T25" fmla="*/ 2147483647 h 25"/>
                <a:gd name="T26" fmla="*/ 2147483647 w 16"/>
                <a:gd name="T27" fmla="*/ 2147483647 h 25"/>
                <a:gd name="T28" fmla="*/ 2147483647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endParaRPr lang="en-GB"/>
            </a:p>
          </p:txBody>
        </p:sp>
        <p:sp>
          <p:nvSpPr>
            <p:cNvPr id="47182" name="Freeform 82"/>
            <p:cNvSpPr>
              <a:spLocks/>
            </p:cNvSpPr>
            <p:nvPr>
              <p:custDataLst>
                <p:tags r:id="rId58"/>
              </p:custDataLst>
            </p:nvPr>
          </p:nvSpPr>
          <p:spPr bwMode="auto">
            <a:xfrm>
              <a:off x="7615238" y="3744913"/>
              <a:ext cx="4762" cy="57150"/>
            </a:xfrm>
            <a:custGeom>
              <a:avLst/>
              <a:gdLst>
                <a:gd name="T0" fmla="*/ 0 w 14"/>
                <a:gd name="T1" fmla="*/ 0 h 18"/>
                <a:gd name="T2" fmla="*/ 2147483647 w 14"/>
                <a:gd name="T3" fmla="*/ 2147483647 h 18"/>
                <a:gd name="T4" fmla="*/ 2147483647 w 14"/>
                <a:gd name="T5" fmla="*/ 2147483647 h 18"/>
                <a:gd name="T6" fmla="*/ 2147483647 w 14"/>
                <a:gd name="T7" fmla="*/ 2147483647 h 18"/>
                <a:gd name="T8" fmla="*/ 2147483647 w 14"/>
                <a:gd name="T9" fmla="*/ 2147483647 h 18"/>
                <a:gd name="T10" fmla="*/ 2147483647 w 14"/>
                <a:gd name="T11" fmla="*/ 2147483647 h 18"/>
                <a:gd name="T12" fmla="*/ 2147483647 w 14"/>
                <a:gd name="T13" fmla="*/ 2147483647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183" name="Freeform 83"/>
            <p:cNvSpPr>
              <a:spLocks/>
            </p:cNvSpPr>
            <p:nvPr>
              <p:custDataLst>
                <p:tags r:id="rId59"/>
              </p:custDataLst>
            </p:nvPr>
          </p:nvSpPr>
          <p:spPr bwMode="auto">
            <a:xfrm>
              <a:off x="7767638" y="4443413"/>
              <a:ext cx="26987" cy="58737"/>
            </a:xfrm>
            <a:custGeom>
              <a:avLst/>
              <a:gdLst>
                <a:gd name="T0" fmla="*/ 0 w 67"/>
                <a:gd name="T1" fmla="*/ 0 h 74"/>
                <a:gd name="T2" fmla="*/ 2147483647 w 67"/>
                <a:gd name="T3" fmla="*/ 2147483647 h 74"/>
                <a:gd name="T4" fmla="*/ 2147483647 w 67"/>
                <a:gd name="T5" fmla="*/ 2147483647 h 74"/>
                <a:gd name="T6" fmla="*/ 2147483647 w 67"/>
                <a:gd name="T7" fmla="*/ 2147483647 h 74"/>
                <a:gd name="T8" fmla="*/ 2147483647 w 67"/>
                <a:gd name="T9" fmla="*/ 2147483647 h 74"/>
                <a:gd name="T10" fmla="*/ 2147483647 w 67"/>
                <a:gd name="T11" fmla="*/ 2147483647 h 74"/>
                <a:gd name="T12" fmla="*/ 2147483647 w 67"/>
                <a:gd name="T13" fmla="*/ 2147483647 h 74"/>
                <a:gd name="T14" fmla="*/ 2147483647 w 67"/>
                <a:gd name="T15" fmla="*/ 2147483647 h 74"/>
                <a:gd name="T16" fmla="*/ 2147483647 w 67"/>
                <a:gd name="T17" fmla="*/ 2147483647 h 74"/>
                <a:gd name="T18" fmla="*/ 2147483647 w 67"/>
                <a:gd name="T19" fmla="*/ 2147483647 h 74"/>
                <a:gd name="T20" fmla="*/ 2147483647 w 67"/>
                <a:gd name="T21" fmla="*/ 2147483647 h 74"/>
                <a:gd name="T22" fmla="*/ 2147483647 w 67"/>
                <a:gd name="T23" fmla="*/ 2147483647 h 74"/>
                <a:gd name="T24" fmla="*/ 2147483647 w 67"/>
                <a:gd name="T25" fmla="*/ 2147483647 h 74"/>
                <a:gd name="T26" fmla="*/ 2147483647 w 67"/>
                <a:gd name="T27" fmla="*/ 2147483647 h 74"/>
                <a:gd name="T28" fmla="*/ 2147483647 w 67"/>
                <a:gd name="T29" fmla="*/ 2147483647 h 74"/>
                <a:gd name="T30" fmla="*/ 2147483647 w 67"/>
                <a:gd name="T31" fmla="*/ 2147483647 h 74"/>
                <a:gd name="T32" fmla="*/ 2147483647 w 67"/>
                <a:gd name="T33" fmla="*/ 2147483647 h 74"/>
                <a:gd name="T34" fmla="*/ 2147483647 w 67"/>
                <a:gd name="T35" fmla="*/ 2147483647 h 74"/>
                <a:gd name="T36" fmla="*/ 2147483647 w 67"/>
                <a:gd name="T37" fmla="*/ 0 h 74"/>
                <a:gd name="T38" fmla="*/ 2147483647 w 67"/>
                <a:gd name="T39" fmla="*/ 0 h 74"/>
                <a:gd name="T40" fmla="*/ 2147483647 w 67"/>
                <a:gd name="T41" fmla="*/ 0 h 74"/>
                <a:gd name="T42" fmla="*/ 2147483647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184" name="Freeform 84"/>
            <p:cNvSpPr>
              <a:spLocks/>
            </p:cNvSpPr>
            <p:nvPr>
              <p:custDataLst>
                <p:tags r:id="rId60"/>
              </p:custDataLst>
            </p:nvPr>
          </p:nvSpPr>
          <p:spPr bwMode="auto">
            <a:xfrm>
              <a:off x="7831138" y="4457700"/>
              <a:ext cx="12700" cy="57150"/>
            </a:xfrm>
            <a:custGeom>
              <a:avLst/>
              <a:gdLst>
                <a:gd name="T0" fmla="*/ 0 w 34"/>
                <a:gd name="T1" fmla="*/ 0 h 38"/>
                <a:gd name="T2" fmla="*/ 2147483647 w 34"/>
                <a:gd name="T3" fmla="*/ 2147483647 h 38"/>
                <a:gd name="T4" fmla="*/ 2147483647 w 34"/>
                <a:gd name="T5" fmla="*/ 2147483647 h 38"/>
                <a:gd name="T6" fmla="*/ 2147483647 w 34"/>
                <a:gd name="T7" fmla="*/ 2147483647 h 38"/>
                <a:gd name="T8" fmla="*/ 2147483647 w 34"/>
                <a:gd name="T9" fmla="*/ 2147483647 h 38"/>
                <a:gd name="T10" fmla="*/ 2147483647 w 34"/>
                <a:gd name="T11" fmla="*/ 2147483647 h 38"/>
                <a:gd name="T12" fmla="*/ 2147483647 w 34"/>
                <a:gd name="T13" fmla="*/ 2147483647 h 38"/>
                <a:gd name="T14" fmla="*/ 2147483647 w 34"/>
                <a:gd name="T15" fmla="*/ 2147483647 h 38"/>
                <a:gd name="T16" fmla="*/ 2147483647 w 34"/>
                <a:gd name="T17" fmla="*/ 2147483647 h 38"/>
                <a:gd name="T18" fmla="*/ 2147483647 w 34"/>
                <a:gd name="T19" fmla="*/ 2147483647 h 38"/>
                <a:gd name="T20" fmla="*/ 2147483647 w 34"/>
                <a:gd name="T21" fmla="*/ 2147483647 h 38"/>
                <a:gd name="T22" fmla="*/ 2147483647 w 34"/>
                <a:gd name="T23" fmla="*/ 2147483647 h 38"/>
                <a:gd name="T24" fmla="*/ 2147483647 w 34"/>
                <a:gd name="T25" fmla="*/ 2147483647 h 38"/>
                <a:gd name="T26" fmla="*/ 2147483647 w 34"/>
                <a:gd name="T27" fmla="*/ 2147483647 h 38"/>
                <a:gd name="T28" fmla="*/ 2147483647 w 34"/>
                <a:gd name="T29" fmla="*/ 2147483647 h 38"/>
                <a:gd name="T30" fmla="*/ 2147483647 w 34"/>
                <a:gd name="T31" fmla="*/ 2147483647 h 38"/>
                <a:gd name="T32" fmla="*/ 2147483647 w 34"/>
                <a:gd name="T33" fmla="*/ 2147483647 h 38"/>
                <a:gd name="T34" fmla="*/ 2147483647 w 34"/>
                <a:gd name="T35" fmla="*/ 2147483647 h 38"/>
                <a:gd name="T36" fmla="*/ 2147483647 w 34"/>
                <a:gd name="T37" fmla="*/ 2147483647 h 38"/>
                <a:gd name="T38" fmla="*/ 2147483647 w 34"/>
                <a:gd name="T39" fmla="*/ 2147483647 h 38"/>
                <a:gd name="T40" fmla="*/ 2147483647 w 34"/>
                <a:gd name="T41" fmla="*/ 0 h 38"/>
                <a:gd name="T42" fmla="*/ 2147483647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185" name="Freeform 85"/>
            <p:cNvSpPr>
              <a:spLocks/>
            </p:cNvSpPr>
            <p:nvPr>
              <p:custDataLst>
                <p:tags r:id="rId61"/>
              </p:custDataLst>
            </p:nvPr>
          </p:nvSpPr>
          <p:spPr bwMode="auto">
            <a:xfrm>
              <a:off x="7688263" y="4233863"/>
              <a:ext cx="25400" cy="55562"/>
            </a:xfrm>
            <a:custGeom>
              <a:avLst/>
              <a:gdLst>
                <a:gd name="T0" fmla="*/ 2147483647 w 53"/>
                <a:gd name="T1" fmla="*/ 2147483647 h 23"/>
                <a:gd name="T2" fmla="*/ 2147483647 w 53"/>
                <a:gd name="T3" fmla="*/ 2147483647 h 23"/>
                <a:gd name="T4" fmla="*/ 2147483647 w 53"/>
                <a:gd name="T5" fmla="*/ 2147483647 h 23"/>
                <a:gd name="T6" fmla="*/ 2147483647 w 53"/>
                <a:gd name="T7" fmla="*/ 2147483647 h 23"/>
                <a:gd name="T8" fmla="*/ 2147483647 w 53"/>
                <a:gd name="T9" fmla="*/ 0 h 23"/>
                <a:gd name="T10" fmla="*/ 2147483647 w 53"/>
                <a:gd name="T11" fmla="*/ 0 h 23"/>
                <a:gd name="T12" fmla="*/ 2147483647 w 53"/>
                <a:gd name="T13" fmla="*/ 2147483647 h 23"/>
                <a:gd name="T14" fmla="*/ 2147483647 w 53"/>
                <a:gd name="T15" fmla="*/ 2147483647 h 23"/>
                <a:gd name="T16" fmla="*/ 2147483647 w 53"/>
                <a:gd name="T17" fmla="*/ 2147483647 h 23"/>
                <a:gd name="T18" fmla="*/ 0 w 53"/>
                <a:gd name="T19" fmla="*/ 2147483647 h 23"/>
                <a:gd name="T20" fmla="*/ 2147483647 w 53"/>
                <a:gd name="T21" fmla="*/ 2147483647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endParaRPr lang="en-GB"/>
            </a:p>
          </p:txBody>
        </p:sp>
        <p:sp>
          <p:nvSpPr>
            <p:cNvPr id="47186" name="Freeform 86"/>
            <p:cNvSpPr>
              <a:spLocks/>
            </p:cNvSpPr>
            <p:nvPr>
              <p:custDataLst>
                <p:tags r:id="rId62"/>
              </p:custDataLst>
            </p:nvPr>
          </p:nvSpPr>
          <p:spPr bwMode="auto">
            <a:xfrm>
              <a:off x="7631113" y="4208463"/>
              <a:ext cx="11112" cy="57150"/>
            </a:xfrm>
            <a:custGeom>
              <a:avLst/>
              <a:gdLst>
                <a:gd name="T0" fmla="*/ 0 w 26"/>
                <a:gd name="T1" fmla="*/ 0 h 12"/>
                <a:gd name="T2" fmla="*/ 2147483647 w 26"/>
                <a:gd name="T3" fmla="*/ 2147483647 h 12"/>
                <a:gd name="T4" fmla="*/ 2147483647 w 26"/>
                <a:gd name="T5" fmla="*/ 2147483647 h 12"/>
                <a:gd name="T6" fmla="*/ 2147483647 w 26"/>
                <a:gd name="T7" fmla="*/ 2147483647 h 12"/>
                <a:gd name="T8" fmla="*/ 2147483647 w 26"/>
                <a:gd name="T9" fmla="*/ 2147483647 h 12"/>
                <a:gd name="T10" fmla="*/ 2147483647 w 26"/>
                <a:gd name="T11" fmla="*/ 2147483647 h 12"/>
                <a:gd name="T12" fmla="*/ 2147483647 w 26"/>
                <a:gd name="T13" fmla="*/ 2147483647 h 12"/>
                <a:gd name="T14" fmla="*/ 2147483647 w 26"/>
                <a:gd name="T15" fmla="*/ 2147483647 h 12"/>
                <a:gd name="T16" fmla="*/ 2147483647 w 26"/>
                <a:gd name="T17" fmla="*/ 2147483647 h 12"/>
                <a:gd name="T18" fmla="*/ 2147483647 w 26"/>
                <a:gd name="T19" fmla="*/ 2147483647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187" name="Freeform 87"/>
            <p:cNvSpPr>
              <a:spLocks/>
            </p:cNvSpPr>
            <p:nvPr>
              <p:custDataLst>
                <p:tags r:id="rId63"/>
              </p:custDataLst>
            </p:nvPr>
          </p:nvSpPr>
          <p:spPr bwMode="auto">
            <a:xfrm>
              <a:off x="7831138" y="4540250"/>
              <a:ext cx="31750" cy="57150"/>
            </a:xfrm>
            <a:custGeom>
              <a:avLst/>
              <a:gdLst>
                <a:gd name="T0" fmla="*/ 0 w 73"/>
                <a:gd name="T1" fmla="*/ 0 h 57150"/>
                <a:gd name="T2" fmla="*/ 2147483647 w 73"/>
                <a:gd name="T3" fmla="*/ 0 h 57150"/>
                <a:gd name="T4" fmla="*/ 2147483647 w 73"/>
                <a:gd name="T5" fmla="*/ 0 h 57150"/>
                <a:gd name="T6" fmla="*/ 2147483647 w 73"/>
                <a:gd name="T7" fmla="*/ 0 h 57150"/>
                <a:gd name="T8" fmla="*/ 2147483647 w 73"/>
                <a:gd name="T9" fmla="*/ 0 h 57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57150">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endParaRPr lang="en-GB"/>
            </a:p>
          </p:txBody>
        </p:sp>
        <p:sp>
          <p:nvSpPr>
            <p:cNvPr id="47188" name="Freeform 88"/>
            <p:cNvSpPr>
              <a:spLocks/>
            </p:cNvSpPr>
            <p:nvPr>
              <p:custDataLst>
                <p:tags r:id="rId64"/>
              </p:custDataLst>
            </p:nvPr>
          </p:nvSpPr>
          <p:spPr bwMode="auto">
            <a:xfrm>
              <a:off x="7786688" y="4529138"/>
              <a:ext cx="22225" cy="57150"/>
            </a:xfrm>
            <a:custGeom>
              <a:avLst/>
              <a:gdLst>
                <a:gd name="T0" fmla="*/ 0 w 53"/>
                <a:gd name="T1" fmla="*/ 0 h 3"/>
                <a:gd name="T2" fmla="*/ 2147483647 w 53"/>
                <a:gd name="T3" fmla="*/ 0 h 3"/>
                <a:gd name="T4" fmla="*/ 2147483647 w 53"/>
                <a:gd name="T5" fmla="*/ 2147483647 h 3"/>
                <a:gd name="T6" fmla="*/ 2147483647 w 53"/>
                <a:gd name="T7" fmla="*/ 2147483647 h 3"/>
                <a:gd name="T8" fmla="*/ 2147483647 w 53"/>
                <a:gd name="T9" fmla="*/ 2147483647 h 3"/>
                <a:gd name="T10" fmla="*/ 2147483647 w 53"/>
                <a:gd name="T11" fmla="*/ 2147483647 h 3"/>
                <a:gd name="T12" fmla="*/ 2147483647 w 5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endParaRPr lang="en-GB"/>
            </a:p>
          </p:txBody>
        </p:sp>
        <p:sp>
          <p:nvSpPr>
            <p:cNvPr id="47189" name="Line 89"/>
            <p:cNvSpPr>
              <a:spLocks noChangeShapeType="1"/>
            </p:cNvSpPr>
            <p:nvPr>
              <p:custDataLst>
                <p:tags r:id="rId65"/>
              </p:custDataLst>
            </p:nvPr>
          </p:nvSpPr>
          <p:spPr bwMode="auto">
            <a:xfrm>
              <a:off x="7820025" y="4514850"/>
              <a:ext cx="20638" cy="63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190" name="Freeform 90"/>
            <p:cNvSpPr>
              <a:spLocks/>
            </p:cNvSpPr>
            <p:nvPr>
              <p:custDataLst>
                <p:tags r:id="rId66"/>
              </p:custDataLst>
            </p:nvPr>
          </p:nvSpPr>
          <p:spPr bwMode="auto">
            <a:xfrm>
              <a:off x="7840663" y="4521200"/>
              <a:ext cx="1587" cy="57150"/>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endParaRPr lang="en-GB"/>
            </a:p>
          </p:txBody>
        </p:sp>
        <p:sp>
          <p:nvSpPr>
            <p:cNvPr id="47191" name="Freeform 91"/>
            <p:cNvSpPr>
              <a:spLocks/>
            </p:cNvSpPr>
            <p:nvPr>
              <p:custDataLst>
                <p:tags r:id="rId67"/>
              </p:custDataLst>
            </p:nvPr>
          </p:nvSpPr>
          <p:spPr bwMode="auto">
            <a:xfrm>
              <a:off x="7794625" y="4514850"/>
              <a:ext cx="14288" cy="58738"/>
            </a:xfrm>
            <a:custGeom>
              <a:avLst/>
              <a:gdLst>
                <a:gd name="T0" fmla="*/ 0 w 26"/>
                <a:gd name="T1" fmla="*/ 0 h 58737"/>
                <a:gd name="T2" fmla="*/ 2147483647 w 26"/>
                <a:gd name="T3" fmla="*/ 0 h 58737"/>
                <a:gd name="T4" fmla="*/ 2147483647 w 26"/>
                <a:gd name="T5" fmla="*/ 0 h 58737"/>
                <a:gd name="T6" fmla="*/ 0 60000 65536"/>
                <a:gd name="T7" fmla="*/ 0 60000 65536"/>
                <a:gd name="T8" fmla="*/ 0 60000 65536"/>
              </a:gdLst>
              <a:ahLst/>
              <a:cxnLst>
                <a:cxn ang="T6">
                  <a:pos x="T0" y="T1"/>
                </a:cxn>
                <a:cxn ang="T7">
                  <a:pos x="T2" y="T3"/>
                </a:cxn>
                <a:cxn ang="T8">
                  <a:pos x="T4" y="T5"/>
                </a:cxn>
              </a:cxnLst>
              <a:rect l="0" t="0" r="r" b="b"/>
              <a:pathLst>
                <a:path w="26" h="58737">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endParaRPr lang="en-GB"/>
            </a:p>
          </p:txBody>
        </p:sp>
        <p:sp>
          <p:nvSpPr>
            <p:cNvPr id="47192" name="Freeform 92"/>
            <p:cNvSpPr>
              <a:spLocks/>
            </p:cNvSpPr>
            <p:nvPr>
              <p:custDataLst>
                <p:tags r:id="rId68"/>
              </p:custDataLst>
            </p:nvPr>
          </p:nvSpPr>
          <p:spPr bwMode="auto">
            <a:xfrm>
              <a:off x="7788275" y="4495800"/>
              <a:ext cx="6350" cy="60325"/>
            </a:xfrm>
            <a:custGeom>
              <a:avLst/>
              <a:gdLst>
                <a:gd name="T0" fmla="*/ 2147483647 w 20"/>
                <a:gd name="T1" fmla="*/ 0 h 25"/>
                <a:gd name="T2" fmla="*/ 0 w 20"/>
                <a:gd name="T3" fmla="*/ 2147483647 h 25"/>
                <a:gd name="T4" fmla="*/ 2147483647 w 20"/>
                <a:gd name="T5" fmla="*/ 2147483647 h 25"/>
                <a:gd name="T6" fmla="*/ 2147483647 w 20"/>
                <a:gd name="T7" fmla="*/ 2147483647 h 25"/>
                <a:gd name="T8" fmla="*/ 2147483647 w 20"/>
                <a:gd name="T9" fmla="*/ 2147483647 h 25"/>
                <a:gd name="T10" fmla="*/ 2147483647 w 20"/>
                <a:gd name="T11" fmla="*/ 2147483647 h 25"/>
                <a:gd name="T12" fmla="*/ 2147483647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47193" name="Freeform 93"/>
            <p:cNvSpPr>
              <a:spLocks/>
            </p:cNvSpPr>
            <p:nvPr>
              <p:custDataLst>
                <p:tags r:id="rId69"/>
              </p:custDataLst>
            </p:nvPr>
          </p:nvSpPr>
          <p:spPr bwMode="auto">
            <a:xfrm>
              <a:off x="7869238" y="4222750"/>
              <a:ext cx="1587" cy="57150"/>
            </a:xfrm>
            <a:custGeom>
              <a:avLst/>
              <a:gdLst>
                <a:gd name="T0" fmla="*/ 0 w 6"/>
                <a:gd name="T1" fmla="*/ 2147483647 h 24"/>
                <a:gd name="T2" fmla="*/ 0 w 6"/>
                <a:gd name="T3" fmla="*/ 0 h 24"/>
                <a:gd name="T4" fmla="*/ 2147483647 w 6"/>
                <a:gd name="T5" fmla="*/ 2147483647 h 24"/>
                <a:gd name="T6" fmla="*/ 0 w 6"/>
                <a:gd name="T7" fmla="*/ 2147483647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endParaRPr lang="en-GB"/>
            </a:p>
          </p:txBody>
        </p:sp>
        <p:sp>
          <p:nvSpPr>
            <p:cNvPr id="47194" name="Freeform 95"/>
            <p:cNvSpPr>
              <a:spLocks/>
            </p:cNvSpPr>
            <p:nvPr/>
          </p:nvSpPr>
          <p:spPr bwMode="auto">
            <a:xfrm>
              <a:off x="7808913" y="3935413"/>
              <a:ext cx="7937" cy="14287"/>
            </a:xfrm>
            <a:custGeom>
              <a:avLst/>
              <a:gdLst>
                <a:gd name="T0" fmla="*/ 2147483647 w 19"/>
                <a:gd name="T1" fmla="*/ 2147483647 h 25"/>
                <a:gd name="T2" fmla="*/ 2147483647 w 19"/>
                <a:gd name="T3" fmla="*/ 2147483647 h 25"/>
                <a:gd name="T4" fmla="*/ 2147483647 w 19"/>
                <a:gd name="T5" fmla="*/ 2147483647 h 25"/>
                <a:gd name="T6" fmla="*/ 2147483647 w 19"/>
                <a:gd name="T7" fmla="*/ 2147483647 h 25"/>
                <a:gd name="T8" fmla="*/ 2147483647 w 19"/>
                <a:gd name="T9" fmla="*/ 2147483647 h 25"/>
                <a:gd name="T10" fmla="*/ 2147483647 w 19"/>
                <a:gd name="T11" fmla="*/ 2147483647 h 25"/>
                <a:gd name="T12" fmla="*/ 2147483647 w 19"/>
                <a:gd name="T13" fmla="*/ 0 h 25"/>
                <a:gd name="T14" fmla="*/ 0 w 19"/>
                <a:gd name="T15" fmla="*/ 0 h 25"/>
                <a:gd name="T16" fmla="*/ 2147483647 w 19"/>
                <a:gd name="T17" fmla="*/ 2147483647 h 25"/>
                <a:gd name="T18" fmla="*/ 2147483647 w 19"/>
                <a:gd name="T19" fmla="*/ 2147483647 h 25"/>
                <a:gd name="T20" fmla="*/ 2147483647 w 19"/>
                <a:gd name="T21" fmla="*/ 2147483647 h 25"/>
                <a:gd name="T22" fmla="*/ 2147483647 w 19"/>
                <a:gd name="T23" fmla="*/ 2147483647 h 25"/>
                <a:gd name="T24" fmla="*/ 2147483647 w 19"/>
                <a:gd name="T25" fmla="*/ 2147483647 h 25"/>
                <a:gd name="T26" fmla="*/ 2147483647 w 19"/>
                <a:gd name="T27" fmla="*/ 2147483647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endParaRPr lang="en-GB"/>
            </a:p>
          </p:txBody>
        </p:sp>
        <p:sp>
          <p:nvSpPr>
            <p:cNvPr id="47195" name="Freeform 96"/>
            <p:cNvSpPr>
              <a:spLocks/>
            </p:cNvSpPr>
            <p:nvPr/>
          </p:nvSpPr>
          <p:spPr bwMode="auto">
            <a:xfrm>
              <a:off x="7743825" y="3957638"/>
              <a:ext cx="9525" cy="9525"/>
            </a:xfrm>
            <a:custGeom>
              <a:avLst/>
              <a:gdLst>
                <a:gd name="T0" fmla="*/ 2147483647 w 26"/>
                <a:gd name="T1" fmla="*/ 2147483647 h 18"/>
                <a:gd name="T2" fmla="*/ 2147483647 w 26"/>
                <a:gd name="T3" fmla="*/ 2147483647 h 18"/>
                <a:gd name="T4" fmla="*/ 2147483647 w 26"/>
                <a:gd name="T5" fmla="*/ 2147483647 h 18"/>
                <a:gd name="T6" fmla="*/ 0 w 26"/>
                <a:gd name="T7" fmla="*/ 0 h 18"/>
                <a:gd name="T8" fmla="*/ 2147483647 w 26"/>
                <a:gd name="T9" fmla="*/ 2147483647 h 18"/>
                <a:gd name="T10" fmla="*/ 2147483647 w 26"/>
                <a:gd name="T11" fmla="*/ 2147483647 h 18"/>
                <a:gd name="T12" fmla="*/ 2147483647 w 26"/>
                <a:gd name="T13" fmla="*/ 2147483647 h 18"/>
                <a:gd name="T14" fmla="*/ 2147483647 w 26"/>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endParaRPr lang="en-GB"/>
            </a:p>
          </p:txBody>
        </p:sp>
        <p:sp>
          <p:nvSpPr>
            <p:cNvPr id="47196" name="Freeform 97"/>
            <p:cNvSpPr>
              <a:spLocks/>
            </p:cNvSpPr>
            <p:nvPr/>
          </p:nvSpPr>
          <p:spPr bwMode="auto">
            <a:xfrm>
              <a:off x="7761288" y="3894138"/>
              <a:ext cx="6350" cy="9525"/>
            </a:xfrm>
            <a:custGeom>
              <a:avLst/>
              <a:gdLst>
                <a:gd name="T0" fmla="*/ 0 w 13"/>
                <a:gd name="T1" fmla="*/ 2147483647 h 18"/>
                <a:gd name="T2" fmla="*/ 2147483647 w 13"/>
                <a:gd name="T3" fmla="*/ 0 h 18"/>
                <a:gd name="T4" fmla="*/ 0 w 13"/>
                <a:gd name="T5" fmla="*/ 2147483647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47197" name="Freeform 98"/>
            <p:cNvSpPr>
              <a:spLocks/>
            </p:cNvSpPr>
            <p:nvPr/>
          </p:nvSpPr>
          <p:spPr bwMode="auto">
            <a:xfrm>
              <a:off x="7807325" y="3897313"/>
              <a:ext cx="9525" cy="12700"/>
            </a:xfrm>
            <a:custGeom>
              <a:avLst/>
              <a:gdLst>
                <a:gd name="T0" fmla="*/ 0 w 26"/>
                <a:gd name="T1" fmla="*/ 2147483647 h 24"/>
                <a:gd name="T2" fmla="*/ 2147483647 w 26"/>
                <a:gd name="T3" fmla="*/ 2147483647 h 24"/>
                <a:gd name="T4" fmla="*/ 2147483647 w 26"/>
                <a:gd name="T5" fmla="*/ 2147483647 h 24"/>
                <a:gd name="T6" fmla="*/ 2147483647 w 26"/>
                <a:gd name="T7" fmla="*/ 2147483647 h 24"/>
                <a:gd name="T8" fmla="*/ 2147483647 w 26"/>
                <a:gd name="T9" fmla="*/ 2147483647 h 24"/>
                <a:gd name="T10" fmla="*/ 2147483647 w 26"/>
                <a:gd name="T11" fmla="*/ 2147483647 h 24"/>
                <a:gd name="T12" fmla="*/ 2147483647 w 26"/>
                <a:gd name="T13" fmla="*/ 2147483647 h 24"/>
                <a:gd name="T14" fmla="*/ 2147483647 w 26"/>
                <a:gd name="T15" fmla="*/ 2147483647 h 24"/>
                <a:gd name="T16" fmla="*/ 2147483647 w 26"/>
                <a:gd name="T17" fmla="*/ 0 h 24"/>
                <a:gd name="T18" fmla="*/ 0 w 26"/>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endParaRPr lang="en-GB"/>
            </a:p>
          </p:txBody>
        </p:sp>
        <p:sp>
          <p:nvSpPr>
            <p:cNvPr id="47198" name="Freeform 99"/>
            <p:cNvSpPr>
              <a:spLocks/>
            </p:cNvSpPr>
            <p:nvPr/>
          </p:nvSpPr>
          <p:spPr bwMode="auto">
            <a:xfrm>
              <a:off x="7893050" y="3932238"/>
              <a:ext cx="14288" cy="3175"/>
            </a:xfrm>
            <a:custGeom>
              <a:avLst/>
              <a:gdLst>
                <a:gd name="T0" fmla="*/ 0 w 34"/>
                <a:gd name="T1" fmla="*/ 2147483647 h 6"/>
                <a:gd name="T2" fmla="*/ 2147483647 w 34"/>
                <a:gd name="T3" fmla="*/ 2147483647 h 6"/>
                <a:gd name="T4" fmla="*/ 2147483647 w 34"/>
                <a:gd name="T5" fmla="*/ 2147483647 h 6"/>
                <a:gd name="T6" fmla="*/ 2147483647 w 34"/>
                <a:gd name="T7" fmla="*/ 2147483647 h 6"/>
                <a:gd name="T8" fmla="*/ 2147483647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endParaRPr lang="en-GB"/>
            </a:p>
          </p:txBody>
        </p:sp>
        <p:sp>
          <p:nvSpPr>
            <p:cNvPr id="47199" name="Line 100"/>
            <p:cNvSpPr>
              <a:spLocks noChangeShapeType="1"/>
            </p:cNvSpPr>
            <p:nvPr/>
          </p:nvSpPr>
          <p:spPr bwMode="auto">
            <a:xfrm flipH="1">
              <a:off x="7899400" y="3932238"/>
              <a:ext cx="7938"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200" name="Freeform 101"/>
            <p:cNvSpPr>
              <a:spLocks/>
            </p:cNvSpPr>
            <p:nvPr/>
          </p:nvSpPr>
          <p:spPr bwMode="auto">
            <a:xfrm>
              <a:off x="7858125" y="3997325"/>
              <a:ext cx="1588" cy="11113"/>
            </a:xfrm>
            <a:custGeom>
              <a:avLst/>
              <a:gdLst>
                <a:gd name="T0" fmla="*/ 0 w 1340"/>
                <a:gd name="T1" fmla="*/ 2147483647 h 19"/>
                <a:gd name="T2" fmla="*/ 0 w 1340"/>
                <a:gd name="T3" fmla="*/ 2147483647 h 19"/>
                <a:gd name="T4" fmla="*/ 0 w 1340"/>
                <a:gd name="T5" fmla="*/ 0 h 19"/>
                <a:gd name="T6" fmla="*/ 0 60000 65536"/>
                <a:gd name="T7" fmla="*/ 0 60000 65536"/>
                <a:gd name="T8" fmla="*/ 0 60000 65536"/>
              </a:gdLst>
              <a:ahLst/>
              <a:cxnLst>
                <a:cxn ang="T6">
                  <a:pos x="T0" y="T1"/>
                </a:cxn>
                <a:cxn ang="T7">
                  <a:pos x="T2" y="T3"/>
                </a:cxn>
                <a:cxn ang="T8">
                  <a:pos x="T4" y="T5"/>
                </a:cxn>
              </a:cxnLst>
              <a:rect l="0" t="0" r="r" b="b"/>
              <a:pathLst>
                <a:path w="1340"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201" name="Line 102"/>
            <p:cNvSpPr>
              <a:spLocks noChangeShapeType="1"/>
            </p:cNvSpPr>
            <p:nvPr/>
          </p:nvSpPr>
          <p:spPr bwMode="auto">
            <a:xfrm>
              <a:off x="7858125" y="3997325"/>
              <a:ext cx="7938"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202" name="Freeform 103"/>
            <p:cNvSpPr>
              <a:spLocks/>
            </p:cNvSpPr>
            <p:nvPr/>
          </p:nvSpPr>
          <p:spPr bwMode="auto">
            <a:xfrm>
              <a:off x="7859713" y="3997325"/>
              <a:ext cx="6350" cy="3175"/>
            </a:xfrm>
            <a:custGeom>
              <a:avLst/>
              <a:gdLst>
                <a:gd name="T0" fmla="*/ 2147483647 w 14"/>
                <a:gd name="T1" fmla="*/ 0 h 6"/>
                <a:gd name="T2" fmla="*/ 2147483647 w 14"/>
                <a:gd name="T3" fmla="*/ 2147483647 h 6"/>
                <a:gd name="T4" fmla="*/ 0 w 14"/>
                <a:gd name="T5" fmla="*/ 2147483647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endParaRPr lang="en-GB"/>
            </a:p>
          </p:txBody>
        </p:sp>
        <p:sp>
          <p:nvSpPr>
            <p:cNvPr id="47203" name="Freeform 104"/>
            <p:cNvSpPr>
              <a:spLocks/>
            </p:cNvSpPr>
            <p:nvPr>
              <p:custDataLst>
                <p:tags r:id="rId70"/>
              </p:custDataLst>
            </p:nvPr>
          </p:nvSpPr>
          <p:spPr bwMode="auto">
            <a:xfrm>
              <a:off x="6327775" y="3756025"/>
              <a:ext cx="6350" cy="57150"/>
            </a:xfrm>
            <a:custGeom>
              <a:avLst/>
              <a:gdLst>
                <a:gd name="T0" fmla="*/ 2147483647 w 26"/>
                <a:gd name="T1" fmla="*/ 2147483647 h 111"/>
                <a:gd name="T2" fmla="*/ 2147483647 w 26"/>
                <a:gd name="T3" fmla="*/ 2147483647 h 111"/>
                <a:gd name="T4" fmla="*/ 2147483647 w 26"/>
                <a:gd name="T5" fmla="*/ 2147483647 h 111"/>
                <a:gd name="T6" fmla="*/ 2147483647 w 26"/>
                <a:gd name="T7" fmla="*/ 2147483647 h 111"/>
                <a:gd name="T8" fmla="*/ 2147483647 w 26"/>
                <a:gd name="T9" fmla="*/ 2147483647 h 111"/>
                <a:gd name="T10" fmla="*/ 0 w 26"/>
                <a:gd name="T11" fmla="*/ 2147483647 h 111"/>
                <a:gd name="T12" fmla="*/ 0 w 26"/>
                <a:gd name="T13" fmla="*/ 2147483647 h 111"/>
                <a:gd name="T14" fmla="*/ 0 w 26"/>
                <a:gd name="T15" fmla="*/ 2147483647 h 111"/>
                <a:gd name="T16" fmla="*/ 2147483647 w 26"/>
                <a:gd name="T17" fmla="*/ 2147483647 h 111"/>
                <a:gd name="T18" fmla="*/ 2147483647 w 26"/>
                <a:gd name="T19" fmla="*/ 2147483647 h 111"/>
                <a:gd name="T20" fmla="*/ 2147483647 w 26"/>
                <a:gd name="T21" fmla="*/ 2147483647 h 111"/>
                <a:gd name="T22" fmla="*/ 2147483647 w 26"/>
                <a:gd name="T23" fmla="*/ 2147483647 h 111"/>
                <a:gd name="T24" fmla="*/ 2147483647 w 26"/>
                <a:gd name="T25" fmla="*/ 2147483647 h 111"/>
                <a:gd name="T26" fmla="*/ 2147483647 w 26"/>
                <a:gd name="T27" fmla="*/ 2147483647 h 111"/>
                <a:gd name="T28" fmla="*/ 2147483647 w 26"/>
                <a:gd name="T29" fmla="*/ 0 h 111"/>
                <a:gd name="T30" fmla="*/ 2147483647 w 26"/>
                <a:gd name="T31" fmla="*/ 2147483647 h 111"/>
                <a:gd name="T32" fmla="*/ 2147483647 w 26"/>
                <a:gd name="T33" fmla="*/ 2147483647 h 111"/>
                <a:gd name="T34" fmla="*/ 2147483647 w 26"/>
                <a:gd name="T35" fmla="*/ 2147483647 h 111"/>
                <a:gd name="T36" fmla="*/ 2147483647 w 26"/>
                <a:gd name="T37" fmla="*/ 2147483647 h 111"/>
                <a:gd name="T38" fmla="*/ 2147483647 w 26"/>
                <a:gd name="T39" fmla="*/ 2147483647 h 111"/>
                <a:gd name="T40" fmla="*/ 2147483647 w 26"/>
                <a:gd name="T41" fmla="*/ 2147483647 h 111"/>
                <a:gd name="T42" fmla="*/ 2147483647 w 26"/>
                <a:gd name="T43" fmla="*/ 2147483647 h 111"/>
                <a:gd name="T44" fmla="*/ 2147483647 w 26"/>
                <a:gd name="T45" fmla="*/ 2147483647 h 111"/>
                <a:gd name="T46" fmla="*/ 2147483647 w 26"/>
                <a:gd name="T47" fmla="*/ 2147483647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endParaRPr lang="en-GB"/>
            </a:p>
          </p:txBody>
        </p:sp>
        <p:sp>
          <p:nvSpPr>
            <p:cNvPr id="47204" name="Freeform 105"/>
            <p:cNvSpPr>
              <a:spLocks/>
            </p:cNvSpPr>
            <p:nvPr>
              <p:custDataLst>
                <p:tags r:id="rId71"/>
              </p:custDataLst>
            </p:nvPr>
          </p:nvSpPr>
          <p:spPr bwMode="auto">
            <a:xfrm>
              <a:off x="3227388" y="5895975"/>
              <a:ext cx="53975" cy="58738"/>
            </a:xfrm>
            <a:custGeom>
              <a:avLst/>
              <a:gdLst>
                <a:gd name="T0" fmla="*/ 0 w 126"/>
                <a:gd name="T1" fmla="*/ 2147483647 h 62"/>
                <a:gd name="T2" fmla="*/ 2147483647 w 126"/>
                <a:gd name="T3" fmla="*/ 2147483647 h 62"/>
                <a:gd name="T4" fmla="*/ 2147483647 w 126"/>
                <a:gd name="T5" fmla="*/ 2147483647 h 62"/>
                <a:gd name="T6" fmla="*/ 2147483647 w 126"/>
                <a:gd name="T7" fmla="*/ 2147483647 h 62"/>
                <a:gd name="T8" fmla="*/ 2147483647 w 126"/>
                <a:gd name="T9" fmla="*/ 2147483647 h 62"/>
                <a:gd name="T10" fmla="*/ 2147483647 w 126"/>
                <a:gd name="T11" fmla="*/ 2147483647 h 62"/>
                <a:gd name="T12" fmla="*/ 2147483647 w 126"/>
                <a:gd name="T13" fmla="*/ 2147483647 h 62"/>
                <a:gd name="T14" fmla="*/ 2147483647 w 126"/>
                <a:gd name="T15" fmla="*/ 2147483647 h 62"/>
                <a:gd name="T16" fmla="*/ 2147483647 w 126"/>
                <a:gd name="T17" fmla="*/ 2147483647 h 62"/>
                <a:gd name="T18" fmla="*/ 2147483647 w 126"/>
                <a:gd name="T19" fmla="*/ 2147483647 h 62"/>
                <a:gd name="T20" fmla="*/ 2147483647 w 126"/>
                <a:gd name="T21" fmla="*/ 2147483647 h 62"/>
                <a:gd name="T22" fmla="*/ 2147483647 w 126"/>
                <a:gd name="T23" fmla="*/ 2147483647 h 62"/>
                <a:gd name="T24" fmla="*/ 2147483647 w 126"/>
                <a:gd name="T25" fmla="*/ 2147483647 h 62"/>
                <a:gd name="T26" fmla="*/ 2147483647 w 126"/>
                <a:gd name="T27" fmla="*/ 2147483647 h 62"/>
                <a:gd name="T28" fmla="*/ 2147483647 w 126"/>
                <a:gd name="T29" fmla="*/ 2147483647 h 62"/>
                <a:gd name="T30" fmla="*/ 2147483647 w 126"/>
                <a:gd name="T31" fmla="*/ 2147483647 h 62"/>
                <a:gd name="T32" fmla="*/ 2147483647 w 126"/>
                <a:gd name="T33" fmla="*/ 2147483647 h 62"/>
                <a:gd name="T34" fmla="*/ 2147483647 w 126"/>
                <a:gd name="T35" fmla="*/ 2147483647 h 62"/>
                <a:gd name="T36" fmla="*/ 2147483647 w 126"/>
                <a:gd name="T37" fmla="*/ 2147483647 h 62"/>
                <a:gd name="T38" fmla="*/ 2147483647 w 126"/>
                <a:gd name="T39" fmla="*/ 2147483647 h 62"/>
                <a:gd name="T40" fmla="*/ 2147483647 w 126"/>
                <a:gd name="T41" fmla="*/ 2147483647 h 62"/>
                <a:gd name="T42" fmla="*/ 2147483647 w 126"/>
                <a:gd name="T43" fmla="*/ 2147483647 h 62"/>
                <a:gd name="T44" fmla="*/ 2147483647 w 126"/>
                <a:gd name="T45" fmla="*/ 2147483647 h 62"/>
                <a:gd name="T46" fmla="*/ 2147483647 w 126"/>
                <a:gd name="T47" fmla="*/ 2147483647 h 62"/>
                <a:gd name="T48" fmla="*/ 2147483647 w 126"/>
                <a:gd name="T49" fmla="*/ 0 h 62"/>
                <a:gd name="T50" fmla="*/ 0 w 126"/>
                <a:gd name="T51" fmla="*/ 0 h 62"/>
                <a:gd name="T52" fmla="*/ 0 w 126"/>
                <a:gd name="T53" fmla="*/ 2147483647 h 62"/>
                <a:gd name="T54" fmla="*/ 0 w 126"/>
                <a:gd name="T55" fmla="*/ 2147483647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endParaRPr lang="en-GB"/>
            </a:p>
          </p:txBody>
        </p:sp>
        <p:sp>
          <p:nvSpPr>
            <p:cNvPr id="47205" name="Freeform 106"/>
            <p:cNvSpPr>
              <a:spLocks/>
            </p:cNvSpPr>
            <p:nvPr>
              <p:custDataLst>
                <p:tags r:id="rId72"/>
              </p:custDataLst>
            </p:nvPr>
          </p:nvSpPr>
          <p:spPr bwMode="auto">
            <a:xfrm>
              <a:off x="5529263" y="5734050"/>
              <a:ext cx="30162" cy="55563"/>
            </a:xfrm>
            <a:custGeom>
              <a:avLst/>
              <a:gdLst>
                <a:gd name="T0" fmla="*/ 0 w 66"/>
                <a:gd name="T1" fmla="*/ 0 h 44"/>
                <a:gd name="T2" fmla="*/ 2147483647 w 66"/>
                <a:gd name="T3" fmla="*/ 2147483647 h 44"/>
                <a:gd name="T4" fmla="*/ 2147483647 w 66"/>
                <a:gd name="T5" fmla="*/ 2147483647 h 44"/>
                <a:gd name="T6" fmla="*/ 2147483647 w 66"/>
                <a:gd name="T7" fmla="*/ 2147483647 h 44"/>
                <a:gd name="T8" fmla="*/ 2147483647 w 66"/>
                <a:gd name="T9" fmla="*/ 2147483647 h 44"/>
                <a:gd name="T10" fmla="*/ 2147483647 w 66"/>
                <a:gd name="T11" fmla="*/ 2147483647 h 44"/>
                <a:gd name="T12" fmla="*/ 2147483647 w 66"/>
                <a:gd name="T13" fmla="*/ 2147483647 h 44"/>
                <a:gd name="T14" fmla="*/ 2147483647 w 66"/>
                <a:gd name="T15" fmla="*/ 2147483647 h 44"/>
                <a:gd name="T16" fmla="*/ 2147483647 w 66"/>
                <a:gd name="T17" fmla="*/ 2147483647 h 44"/>
                <a:gd name="T18" fmla="*/ 2147483647 w 66"/>
                <a:gd name="T19" fmla="*/ 2147483647 h 44"/>
                <a:gd name="T20" fmla="*/ 2147483647 w 66"/>
                <a:gd name="T21" fmla="*/ 2147483647 h 44"/>
                <a:gd name="T22" fmla="*/ 2147483647 w 66"/>
                <a:gd name="T23" fmla="*/ 2147483647 h 44"/>
                <a:gd name="T24" fmla="*/ 2147483647 w 66"/>
                <a:gd name="T25" fmla="*/ 2147483647 h 44"/>
                <a:gd name="T26" fmla="*/ 2147483647 w 66"/>
                <a:gd name="T27" fmla="*/ 2147483647 h 44"/>
                <a:gd name="T28" fmla="*/ 2147483647 w 66"/>
                <a:gd name="T29" fmla="*/ 2147483647 h 44"/>
                <a:gd name="T30" fmla="*/ 2147483647 w 66"/>
                <a:gd name="T31" fmla="*/ 2147483647 h 44"/>
                <a:gd name="T32" fmla="*/ 2147483647 w 66"/>
                <a:gd name="T33" fmla="*/ 2147483647 h 44"/>
                <a:gd name="T34" fmla="*/ 2147483647 w 66"/>
                <a:gd name="T35" fmla="*/ 2147483647 h 44"/>
                <a:gd name="T36" fmla="*/ 0 w 66"/>
                <a:gd name="T37" fmla="*/ 2147483647 h 44"/>
                <a:gd name="T38" fmla="*/ 0 w 66"/>
                <a:gd name="T39" fmla="*/ 2147483647 h 44"/>
                <a:gd name="T40" fmla="*/ 0 w 66"/>
                <a:gd name="T41" fmla="*/ 2147483647 h 44"/>
                <a:gd name="T42" fmla="*/ 0 w 66"/>
                <a:gd name="T43" fmla="*/ 2147483647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206" name="Freeform 107"/>
            <p:cNvSpPr>
              <a:spLocks/>
            </p:cNvSpPr>
            <p:nvPr>
              <p:custDataLst>
                <p:tags r:id="rId73"/>
              </p:custDataLst>
            </p:nvPr>
          </p:nvSpPr>
          <p:spPr bwMode="auto">
            <a:xfrm>
              <a:off x="7683500" y="2505075"/>
              <a:ext cx="20638" cy="57150"/>
            </a:xfrm>
            <a:custGeom>
              <a:avLst/>
              <a:gdLst>
                <a:gd name="T0" fmla="*/ 2147483647 w 46"/>
                <a:gd name="T1" fmla="*/ 0 h 16"/>
                <a:gd name="T2" fmla="*/ 2147483647 w 46"/>
                <a:gd name="T3" fmla="*/ 2147483647 h 16"/>
                <a:gd name="T4" fmla="*/ 2147483647 w 46"/>
                <a:gd name="T5" fmla="*/ 2147483647 h 16"/>
                <a:gd name="T6" fmla="*/ 2147483647 w 46"/>
                <a:gd name="T7" fmla="*/ 2147483647 h 16"/>
                <a:gd name="T8" fmla="*/ 2147483647 w 46"/>
                <a:gd name="T9" fmla="*/ 2147483647 h 16"/>
                <a:gd name="T10" fmla="*/ 2147483647 w 46"/>
                <a:gd name="T11" fmla="*/ 2147483647 h 16"/>
                <a:gd name="T12" fmla="*/ 2147483647 w 46"/>
                <a:gd name="T13" fmla="*/ 2147483647 h 16"/>
                <a:gd name="T14" fmla="*/ 2147483647 w 46"/>
                <a:gd name="T15" fmla="*/ 2147483647 h 16"/>
                <a:gd name="T16" fmla="*/ 2147483647 w 46"/>
                <a:gd name="T17" fmla="*/ 2147483647 h 16"/>
                <a:gd name="T18" fmla="*/ 2147483647 w 46"/>
                <a:gd name="T19" fmla="*/ 2147483647 h 16"/>
                <a:gd name="T20" fmla="*/ 0 w 46"/>
                <a:gd name="T21" fmla="*/ 0 h 16"/>
                <a:gd name="T22" fmla="*/ 214748364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endParaRPr lang="en-GB"/>
            </a:p>
          </p:txBody>
        </p:sp>
        <p:sp>
          <p:nvSpPr>
            <p:cNvPr id="47207" name="Freeform 108"/>
            <p:cNvSpPr>
              <a:spLocks/>
            </p:cNvSpPr>
            <p:nvPr>
              <p:custDataLst>
                <p:tags r:id="rId74"/>
              </p:custDataLst>
            </p:nvPr>
          </p:nvSpPr>
          <p:spPr bwMode="auto">
            <a:xfrm>
              <a:off x="7859713" y="2538413"/>
              <a:ext cx="15875" cy="57150"/>
            </a:xfrm>
            <a:custGeom>
              <a:avLst/>
              <a:gdLst>
                <a:gd name="T0" fmla="*/ 2147483647 w 39"/>
                <a:gd name="T1" fmla="*/ 2147483647 h 26"/>
                <a:gd name="T2" fmla="*/ 2147483647 w 39"/>
                <a:gd name="T3" fmla="*/ 2147483647 h 26"/>
                <a:gd name="T4" fmla="*/ 2147483647 w 39"/>
                <a:gd name="T5" fmla="*/ 2147483647 h 26"/>
                <a:gd name="T6" fmla="*/ 2147483647 w 39"/>
                <a:gd name="T7" fmla="*/ 2147483647 h 26"/>
                <a:gd name="T8" fmla="*/ 2147483647 w 39"/>
                <a:gd name="T9" fmla="*/ 2147483647 h 26"/>
                <a:gd name="T10" fmla="*/ 2147483647 w 39"/>
                <a:gd name="T11" fmla="*/ 2147483647 h 26"/>
                <a:gd name="T12" fmla="*/ 2147483647 w 39"/>
                <a:gd name="T13" fmla="*/ 2147483647 h 26"/>
                <a:gd name="T14" fmla="*/ 2147483647 w 39"/>
                <a:gd name="T15" fmla="*/ 2147483647 h 26"/>
                <a:gd name="T16" fmla="*/ 2147483647 w 39"/>
                <a:gd name="T17" fmla="*/ 2147483647 h 26"/>
                <a:gd name="T18" fmla="*/ 2147483647 w 39"/>
                <a:gd name="T19" fmla="*/ 2147483647 h 26"/>
                <a:gd name="T20" fmla="*/ 0 w 39"/>
                <a:gd name="T21" fmla="*/ 0 h 26"/>
                <a:gd name="T22" fmla="*/ 2147483647 w 39"/>
                <a:gd name="T23" fmla="*/ 2147483647 h 26"/>
                <a:gd name="T24" fmla="*/ 2147483647 w 39"/>
                <a:gd name="T25" fmla="*/ 2147483647 h 26"/>
                <a:gd name="T26" fmla="*/ 2147483647 w 39"/>
                <a:gd name="T27" fmla="*/ 2147483647 h 26"/>
                <a:gd name="T28" fmla="*/ 2147483647 w 39"/>
                <a:gd name="T29" fmla="*/ 2147483647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mpd="sng">
              <a:solidFill>
                <a:srgbClr val="FFFFFF"/>
              </a:solidFill>
              <a:prstDash val="solid"/>
              <a:round/>
              <a:headEnd/>
              <a:tailEnd/>
            </a:ln>
          </p:spPr>
          <p:txBody>
            <a:bodyPr/>
            <a:lstStyle/>
            <a:p>
              <a:endParaRPr lang="en-GB"/>
            </a:p>
          </p:txBody>
        </p:sp>
        <p:sp>
          <p:nvSpPr>
            <p:cNvPr id="47208" name="Freeform 109"/>
            <p:cNvSpPr>
              <a:spLocks/>
            </p:cNvSpPr>
            <p:nvPr>
              <p:custDataLst>
                <p:tags r:id="rId75"/>
              </p:custDataLst>
            </p:nvPr>
          </p:nvSpPr>
          <p:spPr bwMode="auto">
            <a:xfrm>
              <a:off x="7308850" y="2768600"/>
              <a:ext cx="4763" cy="58738"/>
            </a:xfrm>
            <a:custGeom>
              <a:avLst/>
              <a:gdLst>
                <a:gd name="T0" fmla="*/ 2147483647 w 11"/>
                <a:gd name="T1" fmla="*/ 0 h 25"/>
                <a:gd name="T2" fmla="*/ 2147483647 w 11"/>
                <a:gd name="T3" fmla="*/ 2147483647 h 25"/>
                <a:gd name="T4" fmla="*/ 2147483647 w 11"/>
                <a:gd name="T5" fmla="*/ 2147483647 h 25"/>
                <a:gd name="T6" fmla="*/ 2147483647 w 11"/>
                <a:gd name="T7" fmla="*/ 2147483647 h 25"/>
                <a:gd name="T8" fmla="*/ 2147483647 w 11"/>
                <a:gd name="T9" fmla="*/ 2147483647 h 25"/>
                <a:gd name="T10" fmla="*/ 2147483647 w 11"/>
                <a:gd name="T11" fmla="*/ 2147483647 h 25"/>
                <a:gd name="T12" fmla="*/ 2147483647 w 11"/>
                <a:gd name="T13" fmla="*/ 2147483647 h 25"/>
                <a:gd name="T14" fmla="*/ 0 w 11"/>
                <a:gd name="T15" fmla="*/ 2147483647 h 25"/>
                <a:gd name="T16" fmla="*/ 0 w 11"/>
                <a:gd name="T17" fmla="*/ 2147483647 h 25"/>
                <a:gd name="T18" fmla="*/ 2147483647 w 11"/>
                <a:gd name="T19" fmla="*/ 2147483647 h 25"/>
                <a:gd name="T20" fmla="*/ 2147483647 w 11"/>
                <a:gd name="T21" fmla="*/ 2147483647 h 25"/>
                <a:gd name="T22" fmla="*/ 2147483647 w 11"/>
                <a:gd name="T23" fmla="*/ 2147483647 h 25"/>
                <a:gd name="T24" fmla="*/ 2147483647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endParaRPr lang="en-GB"/>
            </a:p>
          </p:txBody>
        </p:sp>
        <p:sp>
          <p:nvSpPr>
            <p:cNvPr id="47209" name="Freeform 110"/>
            <p:cNvSpPr>
              <a:spLocks/>
            </p:cNvSpPr>
            <p:nvPr>
              <p:custDataLst>
                <p:tags r:id="rId76"/>
              </p:custDataLst>
            </p:nvPr>
          </p:nvSpPr>
          <p:spPr bwMode="auto">
            <a:xfrm>
              <a:off x="7123113" y="3330575"/>
              <a:ext cx="14287" cy="58738"/>
            </a:xfrm>
            <a:custGeom>
              <a:avLst/>
              <a:gdLst>
                <a:gd name="T0" fmla="*/ 2147483647 w 20"/>
                <a:gd name="T1" fmla="*/ 0 h 31"/>
                <a:gd name="T2" fmla="*/ 2147483647 w 20"/>
                <a:gd name="T3" fmla="*/ 2147483647 h 31"/>
                <a:gd name="T4" fmla="*/ 2147483647 w 20"/>
                <a:gd name="T5" fmla="*/ 2147483647 h 31"/>
                <a:gd name="T6" fmla="*/ 2147483647 w 20"/>
                <a:gd name="T7" fmla="*/ 2147483647 h 31"/>
                <a:gd name="T8" fmla="*/ 0 w 20"/>
                <a:gd name="T9" fmla="*/ 2147483647 h 31"/>
                <a:gd name="T10" fmla="*/ 0 w 20"/>
                <a:gd name="T11" fmla="*/ 2147483647 h 31"/>
                <a:gd name="T12" fmla="*/ 2147483647 w 20"/>
                <a:gd name="T13" fmla="*/ 2147483647 h 31"/>
                <a:gd name="T14" fmla="*/ 2147483647 w 20"/>
                <a:gd name="T15" fmla="*/ 2147483647 h 31"/>
                <a:gd name="T16" fmla="*/ 2147483647 w 20"/>
                <a:gd name="T17" fmla="*/ 2147483647 h 31"/>
                <a:gd name="T18" fmla="*/ 2147483647 w 20"/>
                <a:gd name="T19" fmla="*/ 2147483647 h 31"/>
                <a:gd name="T20" fmla="*/ 2147483647 w 20"/>
                <a:gd name="T21" fmla="*/ 2147483647 h 31"/>
                <a:gd name="T22" fmla="*/ 2147483647 w 20"/>
                <a:gd name="T23" fmla="*/ 0 h 31"/>
                <a:gd name="T24" fmla="*/ 2147483647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47210" name="Freeform 111"/>
            <p:cNvSpPr>
              <a:spLocks/>
            </p:cNvSpPr>
            <p:nvPr>
              <p:custDataLst>
                <p:tags r:id="rId77"/>
              </p:custDataLst>
            </p:nvPr>
          </p:nvSpPr>
          <p:spPr bwMode="auto">
            <a:xfrm>
              <a:off x="7140575" y="3265488"/>
              <a:ext cx="15875" cy="57150"/>
            </a:xfrm>
            <a:custGeom>
              <a:avLst/>
              <a:gdLst>
                <a:gd name="T0" fmla="*/ 2147483647 w 26"/>
                <a:gd name="T1" fmla="*/ 2147483647 h 37"/>
                <a:gd name="T2" fmla="*/ 0 w 26"/>
                <a:gd name="T3" fmla="*/ 2147483647 h 37"/>
                <a:gd name="T4" fmla="*/ 2147483647 w 26"/>
                <a:gd name="T5" fmla="*/ 2147483647 h 37"/>
                <a:gd name="T6" fmla="*/ 2147483647 w 26"/>
                <a:gd name="T7" fmla="*/ 2147483647 h 37"/>
                <a:gd name="T8" fmla="*/ 2147483647 w 26"/>
                <a:gd name="T9" fmla="*/ 2147483647 h 37"/>
                <a:gd name="T10" fmla="*/ 2147483647 w 26"/>
                <a:gd name="T11" fmla="*/ 0 h 37"/>
                <a:gd name="T12" fmla="*/ 2147483647 w 26"/>
                <a:gd name="T13" fmla="*/ 2147483647 h 37"/>
                <a:gd name="T14" fmla="*/ 2147483647 w 26"/>
                <a:gd name="T15" fmla="*/ 2147483647 h 37"/>
                <a:gd name="T16" fmla="*/ 2147483647 w 26"/>
                <a:gd name="T17" fmla="*/ 2147483647 h 37"/>
                <a:gd name="T18" fmla="*/ 2147483647 w 26"/>
                <a:gd name="T19" fmla="*/ 2147483647 h 37"/>
                <a:gd name="T20" fmla="*/ 2147483647 w 26"/>
                <a:gd name="T21" fmla="*/ 2147483647 h 37"/>
                <a:gd name="T22" fmla="*/ 2147483647 w 26"/>
                <a:gd name="T23" fmla="*/ 2147483647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endParaRPr lang="en-GB"/>
            </a:p>
          </p:txBody>
        </p:sp>
        <p:sp>
          <p:nvSpPr>
            <p:cNvPr id="47211" name="Freeform 112"/>
            <p:cNvSpPr>
              <a:spLocks/>
            </p:cNvSpPr>
            <p:nvPr>
              <p:custDataLst>
                <p:tags r:id="rId78"/>
              </p:custDataLst>
            </p:nvPr>
          </p:nvSpPr>
          <p:spPr bwMode="auto">
            <a:xfrm>
              <a:off x="7029450" y="3114675"/>
              <a:ext cx="1588" cy="60325"/>
            </a:xfrm>
            <a:custGeom>
              <a:avLst/>
              <a:gdLst>
                <a:gd name="T0" fmla="*/ 0 w 7"/>
                <a:gd name="T1" fmla="*/ 2147483647 h 18"/>
                <a:gd name="T2" fmla="*/ 0 w 7"/>
                <a:gd name="T3" fmla="*/ 0 h 18"/>
                <a:gd name="T4" fmla="*/ 2147483647 w 7"/>
                <a:gd name="T5" fmla="*/ 2147483647 h 18"/>
                <a:gd name="T6" fmla="*/ 0 w 7"/>
                <a:gd name="T7" fmla="*/ 2147483647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47212" name="Freeform 113"/>
            <p:cNvSpPr>
              <a:spLocks/>
            </p:cNvSpPr>
            <p:nvPr>
              <p:custDataLst>
                <p:tags r:id="rId79"/>
              </p:custDataLst>
            </p:nvPr>
          </p:nvSpPr>
          <p:spPr bwMode="auto">
            <a:xfrm>
              <a:off x="3881438" y="2241550"/>
              <a:ext cx="9525" cy="57150"/>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0 w 33"/>
                <a:gd name="T23" fmla="*/ 2147483647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47213" name="Freeform 114"/>
            <p:cNvSpPr>
              <a:spLocks/>
            </p:cNvSpPr>
            <p:nvPr>
              <p:custDataLst>
                <p:tags r:id="rId80"/>
              </p:custDataLst>
            </p:nvPr>
          </p:nvSpPr>
          <p:spPr bwMode="auto">
            <a:xfrm>
              <a:off x="3867150" y="2009775"/>
              <a:ext cx="3175" cy="57150"/>
            </a:xfrm>
            <a:custGeom>
              <a:avLst/>
              <a:gdLst>
                <a:gd name="T0" fmla="*/ 2147483647 w 14"/>
                <a:gd name="T1" fmla="*/ 0 h 6"/>
                <a:gd name="T2" fmla="*/ 0 w 14"/>
                <a:gd name="T3" fmla="*/ 2147483647 h 6"/>
                <a:gd name="T4" fmla="*/ 2147483647 w 14"/>
                <a:gd name="T5" fmla="*/ 0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endParaRPr lang="en-GB"/>
            </a:p>
          </p:txBody>
        </p:sp>
        <p:sp>
          <p:nvSpPr>
            <p:cNvPr id="47214" name="Freeform 115"/>
            <p:cNvSpPr>
              <a:spLocks/>
            </p:cNvSpPr>
            <p:nvPr>
              <p:custDataLst>
                <p:tags r:id="rId81"/>
              </p:custDataLst>
            </p:nvPr>
          </p:nvSpPr>
          <p:spPr bwMode="auto">
            <a:xfrm>
              <a:off x="5348288" y="3787775"/>
              <a:ext cx="25400" cy="55563"/>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GB"/>
            </a:p>
          </p:txBody>
        </p:sp>
        <p:sp>
          <p:nvSpPr>
            <p:cNvPr id="47215" name="Freeform 116"/>
            <p:cNvSpPr>
              <a:spLocks/>
            </p:cNvSpPr>
            <p:nvPr>
              <p:custDataLst>
                <p:tags r:id="rId82"/>
              </p:custDataLst>
            </p:nvPr>
          </p:nvSpPr>
          <p:spPr bwMode="auto">
            <a:xfrm>
              <a:off x="5051425" y="3649663"/>
              <a:ext cx="19050" cy="58737"/>
            </a:xfrm>
            <a:custGeom>
              <a:avLst/>
              <a:gdLst>
                <a:gd name="T0" fmla="*/ 2147483647 w 47"/>
                <a:gd name="T1" fmla="*/ 0 h 68"/>
                <a:gd name="T2" fmla="*/ 2147483647 w 47"/>
                <a:gd name="T3" fmla="*/ 2147483647 h 68"/>
                <a:gd name="T4" fmla="*/ 2147483647 w 47"/>
                <a:gd name="T5" fmla="*/ 2147483647 h 68"/>
                <a:gd name="T6" fmla="*/ 2147483647 w 47"/>
                <a:gd name="T7" fmla="*/ 2147483647 h 68"/>
                <a:gd name="T8" fmla="*/ 0 w 47"/>
                <a:gd name="T9" fmla="*/ 2147483647 h 68"/>
                <a:gd name="T10" fmla="*/ 0 w 47"/>
                <a:gd name="T11" fmla="*/ 2147483647 h 68"/>
                <a:gd name="T12" fmla="*/ 2147483647 w 47"/>
                <a:gd name="T13" fmla="*/ 2147483647 h 68"/>
                <a:gd name="T14" fmla="*/ 2147483647 w 47"/>
                <a:gd name="T15" fmla="*/ 2147483647 h 68"/>
                <a:gd name="T16" fmla="*/ 2147483647 w 47"/>
                <a:gd name="T17" fmla="*/ 2147483647 h 68"/>
                <a:gd name="T18" fmla="*/ 2147483647 w 47"/>
                <a:gd name="T19" fmla="*/ 2147483647 h 68"/>
                <a:gd name="T20" fmla="*/ 2147483647 w 47"/>
                <a:gd name="T21" fmla="*/ 2147483647 h 68"/>
                <a:gd name="T22" fmla="*/ 2147483647 w 47"/>
                <a:gd name="T23" fmla="*/ 2147483647 h 68"/>
                <a:gd name="T24" fmla="*/ 2147483647 w 47"/>
                <a:gd name="T25" fmla="*/ 2147483647 h 68"/>
                <a:gd name="T26" fmla="*/ 2147483647 w 47"/>
                <a:gd name="T27" fmla="*/ 2147483647 h 68"/>
                <a:gd name="T28" fmla="*/ 2147483647 w 47"/>
                <a:gd name="T29" fmla="*/ 2147483647 h 68"/>
                <a:gd name="T30" fmla="*/ 2147483647 w 47"/>
                <a:gd name="T31" fmla="*/ 2147483647 h 68"/>
                <a:gd name="T32" fmla="*/ 2147483647 w 47"/>
                <a:gd name="T33" fmla="*/ 2147483647 h 68"/>
                <a:gd name="T34" fmla="*/ 2147483647 w 47"/>
                <a:gd name="T35" fmla="*/ 2147483647 h 68"/>
                <a:gd name="T36" fmla="*/ 2147483647 w 47"/>
                <a:gd name="T37" fmla="*/ 2147483647 h 68"/>
                <a:gd name="T38" fmla="*/ 2147483647 w 47"/>
                <a:gd name="T39" fmla="*/ 2147483647 h 68"/>
                <a:gd name="T40" fmla="*/ 2147483647 w 47"/>
                <a:gd name="T41" fmla="*/ 2147483647 h 68"/>
                <a:gd name="T42" fmla="*/ 2147483647 w 47"/>
                <a:gd name="T43" fmla="*/ 2147483647 h 68"/>
                <a:gd name="T44" fmla="*/ 2147483647 w 47"/>
                <a:gd name="T45" fmla="*/ 2147483647 h 68"/>
                <a:gd name="T46" fmla="*/ 2147483647 w 47"/>
                <a:gd name="T47" fmla="*/ 2147483647 h 68"/>
                <a:gd name="T48" fmla="*/ 2147483647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endParaRPr lang="en-GB"/>
            </a:p>
          </p:txBody>
        </p:sp>
        <p:sp>
          <p:nvSpPr>
            <p:cNvPr id="47216" name="Freeform 118"/>
            <p:cNvSpPr>
              <a:spLocks/>
            </p:cNvSpPr>
            <p:nvPr/>
          </p:nvSpPr>
          <p:spPr bwMode="auto">
            <a:xfrm>
              <a:off x="5854700" y="4202113"/>
              <a:ext cx="7938" cy="9525"/>
            </a:xfrm>
            <a:custGeom>
              <a:avLst/>
              <a:gdLst>
                <a:gd name="T0" fmla="*/ 0 w 19"/>
                <a:gd name="T1" fmla="*/ 0 h 20"/>
                <a:gd name="T2" fmla="*/ 0 w 19"/>
                <a:gd name="T3" fmla="*/ 2147483647 h 20"/>
                <a:gd name="T4" fmla="*/ 2147483647 w 19"/>
                <a:gd name="T5" fmla="*/ 2147483647 h 20"/>
                <a:gd name="T6" fmla="*/ 2147483647 w 19"/>
                <a:gd name="T7" fmla="*/ 2147483647 h 20"/>
                <a:gd name="T8" fmla="*/ 2147483647 w 19"/>
                <a:gd name="T9" fmla="*/ 2147483647 h 20"/>
                <a:gd name="T10" fmla="*/ 2147483647 w 19"/>
                <a:gd name="T11" fmla="*/ 2147483647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217" name="Freeform 119"/>
            <p:cNvSpPr>
              <a:spLocks/>
            </p:cNvSpPr>
            <p:nvPr/>
          </p:nvSpPr>
          <p:spPr bwMode="auto">
            <a:xfrm>
              <a:off x="5854700" y="4179888"/>
              <a:ext cx="7938" cy="6350"/>
            </a:xfrm>
            <a:custGeom>
              <a:avLst/>
              <a:gdLst>
                <a:gd name="T0" fmla="*/ 2147483647 w 19"/>
                <a:gd name="T1" fmla="*/ 2147483647 h 12"/>
                <a:gd name="T2" fmla="*/ 2147483647 w 19"/>
                <a:gd name="T3" fmla="*/ 0 h 12"/>
                <a:gd name="T4" fmla="*/ 0 w 19"/>
                <a:gd name="T5" fmla="*/ 0 h 12"/>
                <a:gd name="T6" fmla="*/ 2147483647 w 19"/>
                <a:gd name="T7" fmla="*/ 2147483647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GB"/>
            </a:p>
          </p:txBody>
        </p:sp>
        <p:sp>
          <p:nvSpPr>
            <p:cNvPr id="47218" name="Freeform 120"/>
            <p:cNvSpPr>
              <a:spLocks/>
            </p:cNvSpPr>
            <p:nvPr/>
          </p:nvSpPr>
          <p:spPr bwMode="auto">
            <a:xfrm>
              <a:off x="5854700" y="4168775"/>
              <a:ext cx="7938" cy="1588"/>
            </a:xfrm>
            <a:custGeom>
              <a:avLst/>
              <a:gdLst>
                <a:gd name="T0" fmla="*/ 0 w 19"/>
                <a:gd name="T1" fmla="*/ 0 h 1601"/>
                <a:gd name="T2" fmla="*/ 2147483647 w 19"/>
                <a:gd name="T3" fmla="*/ 0 h 1601"/>
                <a:gd name="T4" fmla="*/ 2147483647 w 19"/>
                <a:gd name="T5" fmla="*/ 0 h 1601"/>
                <a:gd name="T6" fmla="*/ 2147483647 w 19"/>
                <a:gd name="T7" fmla="*/ 0 h 1601"/>
                <a:gd name="T8" fmla="*/ 0 w 19"/>
                <a:gd name="T9" fmla="*/ 0 h 16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60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219" name="Rectangle 121"/>
            <p:cNvSpPr>
              <a:spLocks noChangeArrowheads="1"/>
            </p:cNvSpPr>
            <p:nvPr/>
          </p:nvSpPr>
          <p:spPr bwMode="auto">
            <a:xfrm>
              <a:off x="5854700" y="4160838"/>
              <a:ext cx="11113" cy="3175"/>
            </a:xfrm>
            <a:prstGeom prst="rect">
              <a:avLst/>
            </a:prstGeom>
            <a:solidFill>
              <a:srgbClr val="C0C0C0"/>
            </a:solidFill>
            <a:ln w="9525">
              <a:solidFill>
                <a:srgbClr val="FFFFFF"/>
              </a:solidFill>
              <a:miter lim="800000"/>
              <a:headEnd/>
              <a:tailEnd/>
            </a:ln>
          </p:spPr>
          <p:txBody>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47220" name="Line 122"/>
            <p:cNvSpPr>
              <a:spLocks noChangeShapeType="1"/>
            </p:cNvSpPr>
            <p:nvPr/>
          </p:nvSpPr>
          <p:spPr bwMode="auto">
            <a:xfrm flipV="1">
              <a:off x="5851525" y="4100513"/>
              <a:ext cx="6350" cy="63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221" name="Freeform 123"/>
            <p:cNvSpPr>
              <a:spLocks/>
            </p:cNvSpPr>
            <p:nvPr/>
          </p:nvSpPr>
          <p:spPr bwMode="auto">
            <a:xfrm>
              <a:off x="5854700" y="4100513"/>
              <a:ext cx="3175" cy="1587"/>
            </a:xfrm>
            <a:custGeom>
              <a:avLst/>
              <a:gdLst>
                <a:gd name="T0" fmla="*/ 2147483647 w 6"/>
                <a:gd name="T1" fmla="*/ 0 h 3"/>
                <a:gd name="T2" fmla="*/ 2147483647 w 6"/>
                <a:gd name="T3" fmla="*/ 2147483647 h 3"/>
                <a:gd name="T4" fmla="*/ 2147483647 w 6"/>
                <a:gd name="T5" fmla="*/ 2147483647 h 3"/>
                <a:gd name="T6" fmla="*/ 2147483647 w 6"/>
                <a:gd name="T7" fmla="*/ 2147483647 h 3"/>
                <a:gd name="T8" fmla="*/ 0 w 6"/>
                <a:gd name="T9" fmla="*/ 2147483647 h 3"/>
                <a:gd name="T10" fmla="*/ 0 w 6"/>
                <a:gd name="T11" fmla="*/ 2147483647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222" name="Freeform 124"/>
            <p:cNvSpPr>
              <a:spLocks/>
            </p:cNvSpPr>
            <p:nvPr/>
          </p:nvSpPr>
          <p:spPr bwMode="auto">
            <a:xfrm>
              <a:off x="5862638" y="4037013"/>
              <a:ext cx="6350" cy="12700"/>
            </a:xfrm>
            <a:custGeom>
              <a:avLst/>
              <a:gdLst>
                <a:gd name="T0" fmla="*/ 2147483647 w 14"/>
                <a:gd name="T1" fmla="*/ 0 h 24"/>
                <a:gd name="T2" fmla="*/ 2147483647 w 14"/>
                <a:gd name="T3" fmla="*/ 2147483647 h 24"/>
                <a:gd name="T4" fmla="*/ 2147483647 w 14"/>
                <a:gd name="T5" fmla="*/ 2147483647 h 24"/>
                <a:gd name="T6" fmla="*/ 2147483647 w 14"/>
                <a:gd name="T7" fmla="*/ 2147483647 h 24"/>
                <a:gd name="T8" fmla="*/ 0 w 14"/>
                <a:gd name="T9" fmla="*/ 2147483647 h 24"/>
                <a:gd name="T10" fmla="*/ 0 w 14"/>
                <a:gd name="T11" fmla="*/ 2147483647 h 24"/>
                <a:gd name="T12" fmla="*/ 0 w 14"/>
                <a:gd name="T13" fmla="*/ 2147483647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47223" name="Line 125"/>
            <p:cNvSpPr>
              <a:spLocks noChangeShapeType="1"/>
            </p:cNvSpPr>
            <p:nvPr/>
          </p:nvSpPr>
          <p:spPr bwMode="auto">
            <a:xfrm>
              <a:off x="5862638" y="4043363"/>
              <a:ext cx="3175"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224" name="Freeform 126"/>
            <p:cNvSpPr>
              <a:spLocks/>
            </p:cNvSpPr>
            <p:nvPr/>
          </p:nvSpPr>
          <p:spPr bwMode="auto">
            <a:xfrm>
              <a:off x="5857875" y="4064000"/>
              <a:ext cx="4763" cy="4763"/>
            </a:xfrm>
            <a:custGeom>
              <a:avLst/>
              <a:gdLst>
                <a:gd name="T0" fmla="*/ 2147483647 w 13"/>
                <a:gd name="T1" fmla="*/ 2147483647 h 12"/>
                <a:gd name="T2" fmla="*/ 0 w 13"/>
                <a:gd name="T3" fmla="*/ 0 h 12"/>
                <a:gd name="T4" fmla="*/ 2147483647 w 13"/>
                <a:gd name="T5" fmla="*/ 2147483647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GB"/>
            </a:p>
          </p:txBody>
        </p:sp>
        <p:sp>
          <p:nvSpPr>
            <p:cNvPr id="47225" name="Freeform 127"/>
            <p:cNvSpPr>
              <a:spLocks/>
            </p:cNvSpPr>
            <p:nvPr/>
          </p:nvSpPr>
          <p:spPr bwMode="auto">
            <a:xfrm>
              <a:off x="5862638" y="4084638"/>
              <a:ext cx="3175" cy="9525"/>
            </a:xfrm>
            <a:custGeom>
              <a:avLst/>
              <a:gdLst>
                <a:gd name="T0" fmla="*/ 0 w 7"/>
                <a:gd name="T1" fmla="*/ 0 h 19"/>
                <a:gd name="T2" fmla="*/ 0 w 7"/>
                <a:gd name="T3" fmla="*/ 2147483647 h 19"/>
                <a:gd name="T4" fmla="*/ 0 w 7"/>
                <a:gd name="T5" fmla="*/ 0 h 19"/>
                <a:gd name="T6" fmla="*/ 2147483647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GB"/>
            </a:p>
          </p:txBody>
        </p:sp>
        <p:sp>
          <p:nvSpPr>
            <p:cNvPr id="47226" name="Line 128"/>
            <p:cNvSpPr>
              <a:spLocks noChangeShapeType="1"/>
            </p:cNvSpPr>
            <p:nvPr/>
          </p:nvSpPr>
          <p:spPr bwMode="auto">
            <a:xfrm flipV="1">
              <a:off x="5862638" y="4106863"/>
              <a:ext cx="1587" cy="63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227" name="Freeform 129"/>
            <p:cNvSpPr>
              <a:spLocks/>
            </p:cNvSpPr>
            <p:nvPr/>
          </p:nvSpPr>
          <p:spPr bwMode="auto">
            <a:xfrm>
              <a:off x="5848350" y="4021138"/>
              <a:ext cx="3175" cy="9525"/>
            </a:xfrm>
            <a:custGeom>
              <a:avLst/>
              <a:gdLst>
                <a:gd name="T0" fmla="*/ 0 w 8"/>
                <a:gd name="T1" fmla="*/ 2147483647 h 18"/>
                <a:gd name="T2" fmla="*/ 2147483647 w 8"/>
                <a:gd name="T3" fmla="*/ 2147483647 h 18"/>
                <a:gd name="T4" fmla="*/ 0 w 8"/>
                <a:gd name="T5" fmla="*/ 0 h 18"/>
                <a:gd name="T6" fmla="*/ 0 w 8"/>
                <a:gd name="T7" fmla="*/ 2147483647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47228" name="Freeform 130"/>
            <p:cNvSpPr>
              <a:spLocks/>
            </p:cNvSpPr>
            <p:nvPr/>
          </p:nvSpPr>
          <p:spPr bwMode="auto">
            <a:xfrm>
              <a:off x="5845175" y="4000500"/>
              <a:ext cx="3175" cy="11113"/>
            </a:xfrm>
            <a:custGeom>
              <a:avLst/>
              <a:gdLst>
                <a:gd name="T0" fmla="*/ 0 w 6"/>
                <a:gd name="T1" fmla="*/ 0 h 19"/>
                <a:gd name="T2" fmla="*/ 0 w 6"/>
                <a:gd name="T3" fmla="*/ 2147483647 h 19"/>
                <a:gd name="T4" fmla="*/ 2147483647 w 6"/>
                <a:gd name="T5" fmla="*/ 2147483647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GB"/>
            </a:p>
          </p:txBody>
        </p:sp>
        <p:sp>
          <p:nvSpPr>
            <p:cNvPr id="47229" name="Freeform 131"/>
            <p:cNvSpPr>
              <a:spLocks/>
            </p:cNvSpPr>
            <p:nvPr/>
          </p:nvSpPr>
          <p:spPr bwMode="auto">
            <a:xfrm>
              <a:off x="5842000" y="3970338"/>
              <a:ext cx="12700" cy="7937"/>
            </a:xfrm>
            <a:custGeom>
              <a:avLst/>
              <a:gdLst>
                <a:gd name="T0" fmla="*/ 0 w 28"/>
                <a:gd name="T1" fmla="*/ 0 h 19"/>
                <a:gd name="T2" fmla="*/ 0 w 28"/>
                <a:gd name="T3" fmla="*/ 2147483647 h 19"/>
                <a:gd name="T4" fmla="*/ 2147483647 w 28"/>
                <a:gd name="T5" fmla="*/ 2147483647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GB"/>
            </a:p>
          </p:txBody>
        </p:sp>
        <p:sp>
          <p:nvSpPr>
            <p:cNvPr id="47230" name="Freeform 132"/>
            <p:cNvSpPr>
              <a:spLocks/>
            </p:cNvSpPr>
            <p:nvPr/>
          </p:nvSpPr>
          <p:spPr bwMode="auto">
            <a:xfrm>
              <a:off x="5848350" y="3970338"/>
              <a:ext cx="6350" cy="7937"/>
            </a:xfrm>
            <a:custGeom>
              <a:avLst/>
              <a:gdLst>
                <a:gd name="T0" fmla="*/ 2147483647 w 15"/>
                <a:gd name="T1" fmla="*/ 2147483647 h 19"/>
                <a:gd name="T2" fmla="*/ 2147483647 w 15"/>
                <a:gd name="T3" fmla="*/ 2147483647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231" name="Freeform 133"/>
            <p:cNvSpPr>
              <a:spLocks/>
            </p:cNvSpPr>
            <p:nvPr/>
          </p:nvSpPr>
          <p:spPr bwMode="auto">
            <a:xfrm>
              <a:off x="5854700" y="4202113"/>
              <a:ext cx="7938" cy="9525"/>
            </a:xfrm>
            <a:custGeom>
              <a:avLst/>
              <a:gdLst>
                <a:gd name="T0" fmla="*/ 0 w 19"/>
                <a:gd name="T1" fmla="*/ 0 h 20"/>
                <a:gd name="T2" fmla="*/ 0 w 19"/>
                <a:gd name="T3" fmla="*/ 2147483647 h 20"/>
                <a:gd name="T4" fmla="*/ 2147483647 w 19"/>
                <a:gd name="T5" fmla="*/ 2147483647 h 20"/>
                <a:gd name="T6" fmla="*/ 2147483647 w 19"/>
                <a:gd name="T7" fmla="*/ 2147483647 h 20"/>
                <a:gd name="T8" fmla="*/ 2147483647 w 19"/>
                <a:gd name="T9" fmla="*/ 2147483647 h 20"/>
                <a:gd name="T10" fmla="*/ 2147483647 w 19"/>
                <a:gd name="T11" fmla="*/ 2147483647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232" name="Freeform 134"/>
            <p:cNvSpPr>
              <a:spLocks/>
            </p:cNvSpPr>
            <p:nvPr/>
          </p:nvSpPr>
          <p:spPr bwMode="auto">
            <a:xfrm>
              <a:off x="5854700" y="4179888"/>
              <a:ext cx="7938" cy="6350"/>
            </a:xfrm>
            <a:custGeom>
              <a:avLst/>
              <a:gdLst>
                <a:gd name="T0" fmla="*/ 2147483647 w 19"/>
                <a:gd name="T1" fmla="*/ 2147483647 h 12"/>
                <a:gd name="T2" fmla="*/ 2147483647 w 19"/>
                <a:gd name="T3" fmla="*/ 0 h 12"/>
                <a:gd name="T4" fmla="*/ 0 w 19"/>
                <a:gd name="T5" fmla="*/ 0 h 12"/>
                <a:gd name="T6" fmla="*/ 2147483647 w 19"/>
                <a:gd name="T7" fmla="*/ 2147483647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GB"/>
            </a:p>
          </p:txBody>
        </p:sp>
        <p:sp>
          <p:nvSpPr>
            <p:cNvPr id="47233" name="Freeform 135"/>
            <p:cNvSpPr>
              <a:spLocks/>
            </p:cNvSpPr>
            <p:nvPr/>
          </p:nvSpPr>
          <p:spPr bwMode="auto">
            <a:xfrm>
              <a:off x="5854700" y="4168775"/>
              <a:ext cx="7938" cy="1588"/>
            </a:xfrm>
            <a:custGeom>
              <a:avLst/>
              <a:gdLst>
                <a:gd name="T0" fmla="*/ 0 w 19"/>
                <a:gd name="T1" fmla="*/ 0 h 1601"/>
                <a:gd name="T2" fmla="*/ 2147483647 w 19"/>
                <a:gd name="T3" fmla="*/ 0 h 1601"/>
                <a:gd name="T4" fmla="*/ 2147483647 w 19"/>
                <a:gd name="T5" fmla="*/ 0 h 1601"/>
                <a:gd name="T6" fmla="*/ 2147483647 w 19"/>
                <a:gd name="T7" fmla="*/ 0 h 1601"/>
                <a:gd name="T8" fmla="*/ 0 w 19"/>
                <a:gd name="T9" fmla="*/ 0 h 16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60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234" name="Rectangle 136"/>
            <p:cNvSpPr>
              <a:spLocks noChangeArrowheads="1"/>
            </p:cNvSpPr>
            <p:nvPr/>
          </p:nvSpPr>
          <p:spPr bwMode="auto">
            <a:xfrm>
              <a:off x="5854700" y="4160838"/>
              <a:ext cx="11113" cy="3175"/>
            </a:xfrm>
            <a:prstGeom prst="rect">
              <a:avLst/>
            </a:prstGeom>
            <a:solidFill>
              <a:srgbClr val="C0C0C0"/>
            </a:solidFill>
            <a:ln w="9525">
              <a:solidFill>
                <a:srgbClr val="FFFFFF"/>
              </a:solidFill>
              <a:miter lim="800000"/>
              <a:headEnd/>
              <a:tailEnd/>
            </a:ln>
          </p:spPr>
          <p:txBody>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47235" name="Line 137"/>
            <p:cNvSpPr>
              <a:spLocks noChangeShapeType="1"/>
            </p:cNvSpPr>
            <p:nvPr/>
          </p:nvSpPr>
          <p:spPr bwMode="auto">
            <a:xfrm flipV="1">
              <a:off x="5851525" y="4100513"/>
              <a:ext cx="6350" cy="63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236" name="Freeform 138"/>
            <p:cNvSpPr>
              <a:spLocks/>
            </p:cNvSpPr>
            <p:nvPr/>
          </p:nvSpPr>
          <p:spPr bwMode="auto">
            <a:xfrm>
              <a:off x="5854700" y="4100513"/>
              <a:ext cx="3175" cy="1587"/>
            </a:xfrm>
            <a:custGeom>
              <a:avLst/>
              <a:gdLst>
                <a:gd name="T0" fmla="*/ 2147483647 w 6"/>
                <a:gd name="T1" fmla="*/ 0 h 3"/>
                <a:gd name="T2" fmla="*/ 2147483647 w 6"/>
                <a:gd name="T3" fmla="*/ 2147483647 h 3"/>
                <a:gd name="T4" fmla="*/ 2147483647 w 6"/>
                <a:gd name="T5" fmla="*/ 2147483647 h 3"/>
                <a:gd name="T6" fmla="*/ 2147483647 w 6"/>
                <a:gd name="T7" fmla="*/ 2147483647 h 3"/>
                <a:gd name="T8" fmla="*/ 0 w 6"/>
                <a:gd name="T9" fmla="*/ 2147483647 h 3"/>
                <a:gd name="T10" fmla="*/ 0 w 6"/>
                <a:gd name="T11" fmla="*/ 2147483647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237" name="Freeform 139"/>
            <p:cNvSpPr>
              <a:spLocks/>
            </p:cNvSpPr>
            <p:nvPr/>
          </p:nvSpPr>
          <p:spPr bwMode="auto">
            <a:xfrm>
              <a:off x="5862638" y="4037013"/>
              <a:ext cx="6350" cy="12700"/>
            </a:xfrm>
            <a:custGeom>
              <a:avLst/>
              <a:gdLst>
                <a:gd name="T0" fmla="*/ 2147483647 w 14"/>
                <a:gd name="T1" fmla="*/ 0 h 24"/>
                <a:gd name="T2" fmla="*/ 2147483647 w 14"/>
                <a:gd name="T3" fmla="*/ 2147483647 h 24"/>
                <a:gd name="T4" fmla="*/ 2147483647 w 14"/>
                <a:gd name="T5" fmla="*/ 2147483647 h 24"/>
                <a:gd name="T6" fmla="*/ 2147483647 w 14"/>
                <a:gd name="T7" fmla="*/ 2147483647 h 24"/>
                <a:gd name="T8" fmla="*/ 0 w 14"/>
                <a:gd name="T9" fmla="*/ 2147483647 h 24"/>
                <a:gd name="T10" fmla="*/ 0 w 14"/>
                <a:gd name="T11" fmla="*/ 2147483647 h 24"/>
                <a:gd name="T12" fmla="*/ 0 w 14"/>
                <a:gd name="T13" fmla="*/ 2147483647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47238" name="Line 140"/>
            <p:cNvSpPr>
              <a:spLocks noChangeShapeType="1"/>
            </p:cNvSpPr>
            <p:nvPr/>
          </p:nvSpPr>
          <p:spPr bwMode="auto">
            <a:xfrm>
              <a:off x="5862638" y="4043363"/>
              <a:ext cx="3175"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239" name="Freeform 141"/>
            <p:cNvSpPr>
              <a:spLocks/>
            </p:cNvSpPr>
            <p:nvPr/>
          </p:nvSpPr>
          <p:spPr bwMode="auto">
            <a:xfrm>
              <a:off x="5857875" y="4064000"/>
              <a:ext cx="4763" cy="4763"/>
            </a:xfrm>
            <a:custGeom>
              <a:avLst/>
              <a:gdLst>
                <a:gd name="T0" fmla="*/ 2147483647 w 13"/>
                <a:gd name="T1" fmla="*/ 2147483647 h 12"/>
                <a:gd name="T2" fmla="*/ 0 w 13"/>
                <a:gd name="T3" fmla="*/ 0 h 12"/>
                <a:gd name="T4" fmla="*/ 2147483647 w 13"/>
                <a:gd name="T5" fmla="*/ 2147483647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GB"/>
            </a:p>
          </p:txBody>
        </p:sp>
        <p:sp>
          <p:nvSpPr>
            <p:cNvPr id="47240" name="Freeform 142"/>
            <p:cNvSpPr>
              <a:spLocks/>
            </p:cNvSpPr>
            <p:nvPr/>
          </p:nvSpPr>
          <p:spPr bwMode="auto">
            <a:xfrm>
              <a:off x="5862638" y="4084638"/>
              <a:ext cx="3175" cy="9525"/>
            </a:xfrm>
            <a:custGeom>
              <a:avLst/>
              <a:gdLst>
                <a:gd name="T0" fmla="*/ 0 w 7"/>
                <a:gd name="T1" fmla="*/ 0 h 19"/>
                <a:gd name="T2" fmla="*/ 0 w 7"/>
                <a:gd name="T3" fmla="*/ 2147483647 h 19"/>
                <a:gd name="T4" fmla="*/ 0 w 7"/>
                <a:gd name="T5" fmla="*/ 0 h 19"/>
                <a:gd name="T6" fmla="*/ 2147483647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GB"/>
            </a:p>
          </p:txBody>
        </p:sp>
        <p:sp>
          <p:nvSpPr>
            <p:cNvPr id="47241" name="Line 143"/>
            <p:cNvSpPr>
              <a:spLocks noChangeShapeType="1"/>
            </p:cNvSpPr>
            <p:nvPr/>
          </p:nvSpPr>
          <p:spPr bwMode="auto">
            <a:xfrm flipV="1">
              <a:off x="5862638" y="4106863"/>
              <a:ext cx="1587" cy="63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242" name="Freeform 144"/>
            <p:cNvSpPr>
              <a:spLocks/>
            </p:cNvSpPr>
            <p:nvPr/>
          </p:nvSpPr>
          <p:spPr bwMode="auto">
            <a:xfrm>
              <a:off x="5848350" y="4021138"/>
              <a:ext cx="3175" cy="9525"/>
            </a:xfrm>
            <a:custGeom>
              <a:avLst/>
              <a:gdLst>
                <a:gd name="T0" fmla="*/ 0 w 8"/>
                <a:gd name="T1" fmla="*/ 2147483647 h 18"/>
                <a:gd name="T2" fmla="*/ 2147483647 w 8"/>
                <a:gd name="T3" fmla="*/ 2147483647 h 18"/>
                <a:gd name="T4" fmla="*/ 0 w 8"/>
                <a:gd name="T5" fmla="*/ 0 h 18"/>
                <a:gd name="T6" fmla="*/ 0 w 8"/>
                <a:gd name="T7" fmla="*/ 2147483647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47243" name="Freeform 145"/>
            <p:cNvSpPr>
              <a:spLocks/>
            </p:cNvSpPr>
            <p:nvPr/>
          </p:nvSpPr>
          <p:spPr bwMode="auto">
            <a:xfrm>
              <a:off x="5845175" y="4000500"/>
              <a:ext cx="3175" cy="11113"/>
            </a:xfrm>
            <a:custGeom>
              <a:avLst/>
              <a:gdLst>
                <a:gd name="T0" fmla="*/ 0 w 6"/>
                <a:gd name="T1" fmla="*/ 0 h 19"/>
                <a:gd name="T2" fmla="*/ 0 w 6"/>
                <a:gd name="T3" fmla="*/ 2147483647 h 19"/>
                <a:gd name="T4" fmla="*/ 2147483647 w 6"/>
                <a:gd name="T5" fmla="*/ 2147483647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GB"/>
            </a:p>
          </p:txBody>
        </p:sp>
        <p:sp>
          <p:nvSpPr>
            <p:cNvPr id="47244" name="Freeform 146"/>
            <p:cNvSpPr>
              <a:spLocks/>
            </p:cNvSpPr>
            <p:nvPr/>
          </p:nvSpPr>
          <p:spPr bwMode="auto">
            <a:xfrm>
              <a:off x="5842000" y="3970338"/>
              <a:ext cx="12700" cy="7937"/>
            </a:xfrm>
            <a:custGeom>
              <a:avLst/>
              <a:gdLst>
                <a:gd name="T0" fmla="*/ 0 w 28"/>
                <a:gd name="T1" fmla="*/ 0 h 19"/>
                <a:gd name="T2" fmla="*/ 0 w 28"/>
                <a:gd name="T3" fmla="*/ 2147483647 h 19"/>
                <a:gd name="T4" fmla="*/ 2147483647 w 28"/>
                <a:gd name="T5" fmla="*/ 2147483647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GB"/>
            </a:p>
          </p:txBody>
        </p:sp>
        <p:sp>
          <p:nvSpPr>
            <p:cNvPr id="47245" name="Freeform 147"/>
            <p:cNvSpPr>
              <a:spLocks/>
            </p:cNvSpPr>
            <p:nvPr/>
          </p:nvSpPr>
          <p:spPr bwMode="auto">
            <a:xfrm>
              <a:off x="5848350" y="3970338"/>
              <a:ext cx="6350" cy="7937"/>
            </a:xfrm>
            <a:custGeom>
              <a:avLst/>
              <a:gdLst>
                <a:gd name="T0" fmla="*/ 2147483647 w 15"/>
                <a:gd name="T1" fmla="*/ 2147483647 h 19"/>
                <a:gd name="T2" fmla="*/ 2147483647 w 15"/>
                <a:gd name="T3" fmla="*/ 2147483647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246" name="Freeform 148"/>
            <p:cNvSpPr>
              <a:spLocks/>
            </p:cNvSpPr>
            <p:nvPr/>
          </p:nvSpPr>
          <p:spPr bwMode="auto">
            <a:xfrm>
              <a:off x="5822950" y="3836988"/>
              <a:ext cx="9525" cy="9525"/>
            </a:xfrm>
            <a:custGeom>
              <a:avLst/>
              <a:gdLst>
                <a:gd name="T0" fmla="*/ 2147483647 w 20"/>
                <a:gd name="T1" fmla="*/ 2147483647 h 18"/>
                <a:gd name="T2" fmla="*/ 2147483647 w 20"/>
                <a:gd name="T3" fmla="*/ 0 h 18"/>
                <a:gd name="T4" fmla="*/ 0 w 20"/>
                <a:gd name="T5" fmla="*/ 0 h 18"/>
                <a:gd name="T6" fmla="*/ 2147483647 w 20"/>
                <a:gd name="T7" fmla="*/ 2147483647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endParaRPr lang="en-GB"/>
            </a:p>
          </p:txBody>
        </p:sp>
        <p:sp>
          <p:nvSpPr>
            <p:cNvPr id="47247" name="Freeform 150"/>
            <p:cNvSpPr>
              <a:spLocks/>
            </p:cNvSpPr>
            <p:nvPr/>
          </p:nvSpPr>
          <p:spPr bwMode="auto">
            <a:xfrm>
              <a:off x="8035925" y="4438650"/>
              <a:ext cx="17463" cy="46038"/>
            </a:xfrm>
            <a:custGeom>
              <a:avLst/>
              <a:gdLst>
                <a:gd name="T0" fmla="*/ 0 w 40"/>
                <a:gd name="T1" fmla="*/ 2147483647 h 87"/>
                <a:gd name="T2" fmla="*/ 0 w 40"/>
                <a:gd name="T3" fmla="*/ 2147483647 h 87"/>
                <a:gd name="T4" fmla="*/ 2147483647 w 40"/>
                <a:gd name="T5" fmla="*/ 2147483647 h 87"/>
                <a:gd name="T6" fmla="*/ 2147483647 w 40"/>
                <a:gd name="T7" fmla="*/ 2147483647 h 87"/>
                <a:gd name="T8" fmla="*/ 2147483647 w 40"/>
                <a:gd name="T9" fmla="*/ 2147483647 h 87"/>
                <a:gd name="T10" fmla="*/ 2147483647 w 40"/>
                <a:gd name="T11" fmla="*/ 2147483647 h 87"/>
                <a:gd name="T12" fmla="*/ 2147483647 w 40"/>
                <a:gd name="T13" fmla="*/ 2147483647 h 87"/>
                <a:gd name="T14" fmla="*/ 2147483647 w 40"/>
                <a:gd name="T15" fmla="*/ 2147483647 h 87"/>
                <a:gd name="T16" fmla="*/ 2147483647 w 40"/>
                <a:gd name="T17" fmla="*/ 2147483647 h 87"/>
                <a:gd name="T18" fmla="*/ 2147483647 w 40"/>
                <a:gd name="T19" fmla="*/ 2147483647 h 87"/>
                <a:gd name="T20" fmla="*/ 2147483647 w 40"/>
                <a:gd name="T21" fmla="*/ 2147483647 h 87"/>
                <a:gd name="T22" fmla="*/ 2147483647 w 40"/>
                <a:gd name="T23" fmla="*/ 2147483647 h 87"/>
                <a:gd name="T24" fmla="*/ 2147483647 w 40"/>
                <a:gd name="T25" fmla="*/ 2147483647 h 87"/>
                <a:gd name="T26" fmla="*/ 2147483647 w 40"/>
                <a:gd name="T27" fmla="*/ 2147483647 h 87"/>
                <a:gd name="T28" fmla="*/ 2147483647 w 40"/>
                <a:gd name="T29" fmla="*/ 2147483647 h 87"/>
                <a:gd name="T30" fmla="*/ 2147483647 w 40"/>
                <a:gd name="T31" fmla="*/ 2147483647 h 87"/>
                <a:gd name="T32" fmla="*/ 2147483647 w 40"/>
                <a:gd name="T33" fmla="*/ 2147483647 h 87"/>
                <a:gd name="T34" fmla="*/ 2147483647 w 40"/>
                <a:gd name="T35" fmla="*/ 2147483647 h 87"/>
                <a:gd name="T36" fmla="*/ 2147483647 w 40"/>
                <a:gd name="T37" fmla="*/ 2147483647 h 87"/>
                <a:gd name="T38" fmla="*/ 2147483647 w 40"/>
                <a:gd name="T39" fmla="*/ 2147483647 h 87"/>
                <a:gd name="T40" fmla="*/ 0 w 40"/>
                <a:gd name="T41" fmla="*/ 0 h 87"/>
                <a:gd name="T42" fmla="*/ 0 w 40"/>
                <a:gd name="T43" fmla="*/ 2147483647 h 87"/>
                <a:gd name="T44" fmla="*/ 0 w 40"/>
                <a:gd name="T45" fmla="*/ 2147483647 h 87"/>
                <a:gd name="T46" fmla="*/ 0 w 40"/>
                <a:gd name="T47" fmla="*/ 2147483647 h 87"/>
                <a:gd name="T48" fmla="*/ 0 w 40"/>
                <a:gd name="T49" fmla="*/ 2147483647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endParaRPr lang="en-GB"/>
            </a:p>
          </p:txBody>
        </p:sp>
        <p:sp>
          <p:nvSpPr>
            <p:cNvPr id="47248" name="Freeform 151"/>
            <p:cNvSpPr>
              <a:spLocks/>
            </p:cNvSpPr>
            <p:nvPr/>
          </p:nvSpPr>
          <p:spPr bwMode="auto">
            <a:xfrm>
              <a:off x="8047038" y="4497388"/>
              <a:ext cx="26987" cy="20637"/>
            </a:xfrm>
            <a:custGeom>
              <a:avLst/>
              <a:gdLst>
                <a:gd name="T0" fmla="*/ 0 w 61"/>
                <a:gd name="T1" fmla="*/ 2147483647 h 37"/>
                <a:gd name="T2" fmla="*/ 2147483647 w 61"/>
                <a:gd name="T3" fmla="*/ 2147483647 h 37"/>
                <a:gd name="T4" fmla="*/ 2147483647 w 61"/>
                <a:gd name="T5" fmla="*/ 2147483647 h 37"/>
                <a:gd name="T6" fmla="*/ 2147483647 w 61"/>
                <a:gd name="T7" fmla="*/ 2147483647 h 37"/>
                <a:gd name="T8" fmla="*/ 2147483647 w 61"/>
                <a:gd name="T9" fmla="*/ 2147483647 h 37"/>
                <a:gd name="T10" fmla="*/ 2147483647 w 61"/>
                <a:gd name="T11" fmla="*/ 2147483647 h 37"/>
                <a:gd name="T12" fmla="*/ 2147483647 w 61"/>
                <a:gd name="T13" fmla="*/ 2147483647 h 37"/>
                <a:gd name="T14" fmla="*/ 2147483647 w 61"/>
                <a:gd name="T15" fmla="*/ 2147483647 h 37"/>
                <a:gd name="T16" fmla="*/ 2147483647 w 61"/>
                <a:gd name="T17" fmla="*/ 2147483647 h 37"/>
                <a:gd name="T18" fmla="*/ 2147483647 w 61"/>
                <a:gd name="T19" fmla="*/ 2147483647 h 37"/>
                <a:gd name="T20" fmla="*/ 2147483647 w 61"/>
                <a:gd name="T21" fmla="*/ 2147483647 h 37"/>
                <a:gd name="T22" fmla="*/ 2147483647 w 61"/>
                <a:gd name="T23" fmla="*/ 2147483647 h 37"/>
                <a:gd name="T24" fmla="*/ 0 w 61"/>
                <a:gd name="T25" fmla="*/ 0 h 37"/>
                <a:gd name="T26" fmla="*/ 0 w 61"/>
                <a:gd name="T27" fmla="*/ 2147483647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endParaRPr lang="en-GB"/>
            </a:p>
          </p:txBody>
        </p:sp>
        <p:sp>
          <p:nvSpPr>
            <p:cNvPr id="47249" name="Freeform 152"/>
            <p:cNvSpPr>
              <a:spLocks/>
            </p:cNvSpPr>
            <p:nvPr/>
          </p:nvSpPr>
          <p:spPr bwMode="auto">
            <a:xfrm>
              <a:off x="7999413" y="4535488"/>
              <a:ext cx="17462" cy="15875"/>
            </a:xfrm>
            <a:custGeom>
              <a:avLst/>
              <a:gdLst>
                <a:gd name="T0" fmla="*/ 2147483647 w 40"/>
                <a:gd name="T1" fmla="*/ 2147483647 h 30"/>
                <a:gd name="T2" fmla="*/ 2147483647 w 40"/>
                <a:gd name="T3" fmla="*/ 2147483647 h 30"/>
                <a:gd name="T4" fmla="*/ 2147483647 w 40"/>
                <a:gd name="T5" fmla="*/ 2147483647 h 30"/>
                <a:gd name="T6" fmla="*/ 2147483647 w 40"/>
                <a:gd name="T7" fmla="*/ 2147483647 h 30"/>
                <a:gd name="T8" fmla="*/ 2147483647 w 40"/>
                <a:gd name="T9" fmla="*/ 2147483647 h 30"/>
                <a:gd name="T10" fmla="*/ 2147483647 w 40"/>
                <a:gd name="T11" fmla="*/ 2147483647 h 30"/>
                <a:gd name="T12" fmla="*/ 2147483647 w 40"/>
                <a:gd name="T13" fmla="*/ 2147483647 h 30"/>
                <a:gd name="T14" fmla="*/ 2147483647 w 40"/>
                <a:gd name="T15" fmla="*/ 2147483647 h 30"/>
                <a:gd name="T16" fmla="*/ 0 w 40"/>
                <a:gd name="T17" fmla="*/ 0 h 30"/>
                <a:gd name="T18" fmla="*/ 2147483647 w 40"/>
                <a:gd name="T19" fmla="*/ 2147483647 h 30"/>
                <a:gd name="T20" fmla="*/ 2147483647 w 40"/>
                <a:gd name="T21" fmla="*/ 2147483647 h 30"/>
                <a:gd name="T22" fmla="*/ 2147483647 w 40"/>
                <a:gd name="T23" fmla="*/ 2147483647 h 30"/>
                <a:gd name="T24" fmla="*/ 2147483647 w 40"/>
                <a:gd name="T25" fmla="*/ 2147483647 h 30"/>
                <a:gd name="T26" fmla="*/ 2147483647 w 40"/>
                <a:gd name="T27" fmla="*/ 2147483647 h 30"/>
                <a:gd name="T28" fmla="*/ 2147483647 w 40"/>
                <a:gd name="T29" fmla="*/ 2147483647 h 30"/>
                <a:gd name="T30" fmla="*/ 2147483647 w 40"/>
                <a:gd name="T31" fmla="*/ 2147483647 h 30"/>
                <a:gd name="T32" fmla="*/ 2147483647 w 40"/>
                <a:gd name="T33" fmla="*/ 2147483647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endParaRPr lang="en-GB"/>
            </a:p>
          </p:txBody>
        </p:sp>
        <p:sp>
          <p:nvSpPr>
            <p:cNvPr id="47250" name="Freeform 153"/>
            <p:cNvSpPr>
              <a:spLocks/>
            </p:cNvSpPr>
            <p:nvPr/>
          </p:nvSpPr>
          <p:spPr bwMode="auto">
            <a:xfrm>
              <a:off x="7927975" y="4411663"/>
              <a:ext cx="31750" cy="42862"/>
            </a:xfrm>
            <a:custGeom>
              <a:avLst/>
              <a:gdLst>
                <a:gd name="T0" fmla="*/ 2147483647 w 74"/>
                <a:gd name="T1" fmla="*/ 2147483647 h 80"/>
                <a:gd name="T2" fmla="*/ 2147483647 w 74"/>
                <a:gd name="T3" fmla="*/ 2147483647 h 80"/>
                <a:gd name="T4" fmla="*/ 2147483647 w 74"/>
                <a:gd name="T5" fmla="*/ 2147483647 h 80"/>
                <a:gd name="T6" fmla="*/ 2147483647 w 74"/>
                <a:gd name="T7" fmla="*/ 2147483647 h 80"/>
                <a:gd name="T8" fmla="*/ 2147483647 w 74"/>
                <a:gd name="T9" fmla="*/ 2147483647 h 80"/>
                <a:gd name="T10" fmla="*/ 2147483647 w 74"/>
                <a:gd name="T11" fmla="*/ 2147483647 h 80"/>
                <a:gd name="T12" fmla="*/ 2147483647 w 74"/>
                <a:gd name="T13" fmla="*/ 2147483647 h 80"/>
                <a:gd name="T14" fmla="*/ 2147483647 w 74"/>
                <a:gd name="T15" fmla="*/ 2147483647 h 80"/>
                <a:gd name="T16" fmla="*/ 2147483647 w 74"/>
                <a:gd name="T17" fmla="*/ 2147483647 h 80"/>
                <a:gd name="T18" fmla="*/ 2147483647 w 74"/>
                <a:gd name="T19" fmla="*/ 2147483647 h 80"/>
                <a:gd name="T20" fmla="*/ 2147483647 w 74"/>
                <a:gd name="T21" fmla="*/ 0 h 80"/>
                <a:gd name="T22" fmla="*/ 2147483647 w 74"/>
                <a:gd name="T23" fmla="*/ 2147483647 h 80"/>
                <a:gd name="T24" fmla="*/ 2147483647 w 74"/>
                <a:gd name="T25" fmla="*/ 2147483647 h 80"/>
                <a:gd name="T26" fmla="*/ 2147483647 w 74"/>
                <a:gd name="T27" fmla="*/ 2147483647 h 80"/>
                <a:gd name="T28" fmla="*/ 0 w 74"/>
                <a:gd name="T29" fmla="*/ 2147483647 h 80"/>
                <a:gd name="T30" fmla="*/ 0 w 74"/>
                <a:gd name="T31" fmla="*/ 2147483647 h 80"/>
                <a:gd name="T32" fmla="*/ 2147483647 w 74"/>
                <a:gd name="T33" fmla="*/ 2147483647 h 80"/>
                <a:gd name="T34" fmla="*/ 2147483647 w 74"/>
                <a:gd name="T35" fmla="*/ 2147483647 h 80"/>
                <a:gd name="T36" fmla="*/ 2147483647 w 74"/>
                <a:gd name="T37" fmla="*/ 2147483647 h 80"/>
                <a:gd name="T38" fmla="*/ 2147483647 w 74"/>
                <a:gd name="T39" fmla="*/ 2147483647 h 80"/>
                <a:gd name="T40" fmla="*/ 2147483647 w 74"/>
                <a:gd name="T41" fmla="*/ 2147483647 h 80"/>
                <a:gd name="T42" fmla="*/ 2147483647 w 74"/>
                <a:gd name="T43" fmla="*/ 2147483647 h 80"/>
                <a:gd name="T44" fmla="*/ 2147483647 w 74"/>
                <a:gd name="T45" fmla="*/ 2147483647 h 80"/>
                <a:gd name="T46" fmla="*/ 2147483647 w 74"/>
                <a:gd name="T47" fmla="*/ 2147483647 h 80"/>
                <a:gd name="T48" fmla="*/ 2147483647 w 74"/>
                <a:gd name="T49" fmla="*/ 2147483647 h 80"/>
                <a:gd name="T50" fmla="*/ 2147483647 w 74"/>
                <a:gd name="T51" fmla="*/ 2147483647 h 80"/>
                <a:gd name="T52" fmla="*/ 2147483647 w 74"/>
                <a:gd name="T53" fmla="*/ 2147483647 h 80"/>
                <a:gd name="T54" fmla="*/ 2147483647 w 74"/>
                <a:gd name="T55" fmla="*/ 2147483647 h 80"/>
                <a:gd name="T56" fmla="*/ 2147483647 w 74"/>
                <a:gd name="T57" fmla="*/ 2147483647 h 80"/>
                <a:gd name="T58" fmla="*/ 2147483647 w 74"/>
                <a:gd name="T59" fmla="*/ 2147483647 h 80"/>
                <a:gd name="T60" fmla="*/ 2147483647 w 74"/>
                <a:gd name="T61" fmla="*/ 2147483647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endParaRPr lang="en-GB"/>
            </a:p>
          </p:txBody>
        </p:sp>
        <p:sp>
          <p:nvSpPr>
            <p:cNvPr id="47251" name="Freeform 154"/>
            <p:cNvSpPr>
              <a:spLocks/>
            </p:cNvSpPr>
            <p:nvPr/>
          </p:nvSpPr>
          <p:spPr bwMode="auto">
            <a:xfrm>
              <a:off x="7981950" y="4405313"/>
              <a:ext cx="34925" cy="44450"/>
            </a:xfrm>
            <a:custGeom>
              <a:avLst/>
              <a:gdLst>
                <a:gd name="T0" fmla="*/ 2147483647 w 86"/>
                <a:gd name="T1" fmla="*/ 2147483647 h 80"/>
                <a:gd name="T2" fmla="*/ 2147483647 w 86"/>
                <a:gd name="T3" fmla="*/ 2147483647 h 80"/>
                <a:gd name="T4" fmla="*/ 2147483647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0 w 86"/>
                <a:gd name="T25" fmla="*/ 0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endParaRPr lang="en-GB"/>
            </a:p>
          </p:txBody>
        </p:sp>
        <p:sp>
          <p:nvSpPr>
            <p:cNvPr id="47252" name="Freeform 155"/>
            <p:cNvSpPr>
              <a:spLocks/>
            </p:cNvSpPr>
            <p:nvPr/>
          </p:nvSpPr>
          <p:spPr bwMode="auto">
            <a:xfrm>
              <a:off x="8002588" y="4470400"/>
              <a:ext cx="33337" cy="17463"/>
            </a:xfrm>
            <a:custGeom>
              <a:avLst/>
              <a:gdLst>
                <a:gd name="T0" fmla="*/ 0 w 74"/>
                <a:gd name="T1" fmla="*/ 2147483647 h 31"/>
                <a:gd name="T2" fmla="*/ 2147483647 w 74"/>
                <a:gd name="T3" fmla="*/ 2147483647 h 31"/>
                <a:gd name="T4" fmla="*/ 2147483647 w 74"/>
                <a:gd name="T5" fmla="*/ 2147483647 h 31"/>
                <a:gd name="T6" fmla="*/ 2147483647 w 74"/>
                <a:gd name="T7" fmla="*/ 2147483647 h 31"/>
                <a:gd name="T8" fmla="*/ 2147483647 w 74"/>
                <a:gd name="T9" fmla="*/ 2147483647 h 31"/>
                <a:gd name="T10" fmla="*/ 2147483647 w 74"/>
                <a:gd name="T11" fmla="*/ 2147483647 h 31"/>
                <a:gd name="T12" fmla="*/ 2147483647 w 74"/>
                <a:gd name="T13" fmla="*/ 2147483647 h 31"/>
                <a:gd name="T14" fmla="*/ 2147483647 w 74"/>
                <a:gd name="T15" fmla="*/ 2147483647 h 31"/>
                <a:gd name="T16" fmla="*/ 2147483647 w 74"/>
                <a:gd name="T17" fmla="*/ 2147483647 h 31"/>
                <a:gd name="T18" fmla="*/ 2147483647 w 74"/>
                <a:gd name="T19" fmla="*/ 2147483647 h 31"/>
                <a:gd name="T20" fmla="*/ 2147483647 w 74"/>
                <a:gd name="T21" fmla="*/ 2147483647 h 31"/>
                <a:gd name="T22" fmla="*/ 2147483647 w 74"/>
                <a:gd name="T23" fmla="*/ 2147483647 h 31"/>
                <a:gd name="T24" fmla="*/ 2147483647 w 74"/>
                <a:gd name="T25" fmla="*/ 2147483647 h 31"/>
                <a:gd name="T26" fmla="*/ 2147483647 w 74"/>
                <a:gd name="T27" fmla="*/ 2147483647 h 31"/>
                <a:gd name="T28" fmla="*/ 2147483647 w 74"/>
                <a:gd name="T29" fmla="*/ 2147483647 h 31"/>
                <a:gd name="T30" fmla="*/ 2147483647 w 74"/>
                <a:gd name="T31" fmla="*/ 2147483647 h 31"/>
                <a:gd name="T32" fmla="*/ 2147483647 w 74"/>
                <a:gd name="T33" fmla="*/ 2147483647 h 31"/>
                <a:gd name="T34" fmla="*/ 2147483647 w 74"/>
                <a:gd name="T35" fmla="*/ 2147483647 h 31"/>
                <a:gd name="T36" fmla="*/ 2147483647 w 74"/>
                <a:gd name="T37" fmla="*/ 2147483647 h 31"/>
                <a:gd name="T38" fmla="*/ 2147483647 w 74"/>
                <a:gd name="T39" fmla="*/ 2147483647 h 31"/>
                <a:gd name="T40" fmla="*/ 2147483647 w 74"/>
                <a:gd name="T41" fmla="*/ 0 h 31"/>
                <a:gd name="T42" fmla="*/ 2147483647 w 74"/>
                <a:gd name="T43" fmla="*/ 2147483647 h 31"/>
                <a:gd name="T44" fmla="*/ 2147483647 w 74"/>
                <a:gd name="T45" fmla="*/ 2147483647 h 31"/>
                <a:gd name="T46" fmla="*/ 2147483647 w 74"/>
                <a:gd name="T47" fmla="*/ 2147483647 h 31"/>
                <a:gd name="T48" fmla="*/ 2147483647 w 74"/>
                <a:gd name="T49" fmla="*/ 0 h 31"/>
                <a:gd name="T50" fmla="*/ 2147483647 w 74"/>
                <a:gd name="T51" fmla="*/ 0 h 31"/>
                <a:gd name="T52" fmla="*/ 2147483647 w 74"/>
                <a:gd name="T53" fmla="*/ 0 h 31"/>
                <a:gd name="T54" fmla="*/ 2147483647 w 74"/>
                <a:gd name="T55" fmla="*/ 2147483647 h 31"/>
                <a:gd name="T56" fmla="*/ 0 w 74"/>
                <a:gd name="T57" fmla="*/ 2147483647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endParaRPr lang="en-GB"/>
            </a:p>
          </p:txBody>
        </p:sp>
        <p:sp>
          <p:nvSpPr>
            <p:cNvPr id="47253" name="Freeform 156"/>
            <p:cNvSpPr>
              <a:spLocks/>
            </p:cNvSpPr>
            <p:nvPr/>
          </p:nvSpPr>
          <p:spPr bwMode="auto">
            <a:xfrm>
              <a:off x="7991475" y="4460875"/>
              <a:ext cx="7938" cy="1588"/>
            </a:xfrm>
            <a:custGeom>
              <a:avLst/>
              <a:gdLst>
                <a:gd name="T0" fmla="*/ 2147483647 w 20"/>
                <a:gd name="T1" fmla="*/ 0 h 1624"/>
                <a:gd name="T2" fmla="*/ 0 w 20"/>
                <a:gd name="T3" fmla="*/ 0 h 1624"/>
                <a:gd name="T4" fmla="*/ 2147483647 w 20"/>
                <a:gd name="T5" fmla="*/ 0 h 1624"/>
                <a:gd name="T6" fmla="*/ 2147483647 w 20"/>
                <a:gd name="T7" fmla="*/ 0 h 16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624">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47254" name="Freeform 157"/>
            <p:cNvSpPr>
              <a:spLocks/>
            </p:cNvSpPr>
            <p:nvPr/>
          </p:nvSpPr>
          <p:spPr bwMode="auto">
            <a:xfrm>
              <a:off x="7920038" y="4379913"/>
              <a:ext cx="42862" cy="33337"/>
            </a:xfrm>
            <a:custGeom>
              <a:avLst/>
              <a:gdLst>
                <a:gd name="T0" fmla="*/ 2147483647 w 100"/>
                <a:gd name="T1" fmla="*/ 2147483647 h 65"/>
                <a:gd name="T2" fmla="*/ 2147483647 w 100"/>
                <a:gd name="T3" fmla="*/ 2147483647 h 65"/>
                <a:gd name="T4" fmla="*/ 2147483647 w 100"/>
                <a:gd name="T5" fmla="*/ 2147483647 h 65"/>
                <a:gd name="T6" fmla="*/ 2147483647 w 100"/>
                <a:gd name="T7" fmla="*/ 2147483647 h 65"/>
                <a:gd name="T8" fmla="*/ 2147483647 w 100"/>
                <a:gd name="T9" fmla="*/ 2147483647 h 65"/>
                <a:gd name="T10" fmla="*/ 2147483647 w 100"/>
                <a:gd name="T11" fmla="*/ 2147483647 h 65"/>
                <a:gd name="T12" fmla="*/ 2147483647 w 100"/>
                <a:gd name="T13" fmla="*/ 2147483647 h 65"/>
                <a:gd name="T14" fmla="*/ 2147483647 w 100"/>
                <a:gd name="T15" fmla="*/ 2147483647 h 65"/>
                <a:gd name="T16" fmla="*/ 2147483647 w 100"/>
                <a:gd name="T17" fmla="*/ 2147483647 h 65"/>
                <a:gd name="T18" fmla="*/ 2147483647 w 100"/>
                <a:gd name="T19" fmla="*/ 2147483647 h 65"/>
                <a:gd name="T20" fmla="*/ 2147483647 w 100"/>
                <a:gd name="T21" fmla="*/ 2147483647 h 65"/>
                <a:gd name="T22" fmla="*/ 2147483647 w 100"/>
                <a:gd name="T23" fmla="*/ 2147483647 h 65"/>
                <a:gd name="T24" fmla="*/ 2147483647 w 100"/>
                <a:gd name="T25" fmla="*/ 2147483647 h 65"/>
                <a:gd name="T26" fmla="*/ 2147483647 w 100"/>
                <a:gd name="T27" fmla="*/ 2147483647 h 65"/>
                <a:gd name="T28" fmla="*/ 2147483647 w 100"/>
                <a:gd name="T29" fmla="*/ 2147483647 h 65"/>
                <a:gd name="T30" fmla="*/ 2147483647 w 100"/>
                <a:gd name="T31" fmla="*/ 2147483647 h 65"/>
                <a:gd name="T32" fmla="*/ 2147483647 w 100"/>
                <a:gd name="T33" fmla="*/ 2147483647 h 65"/>
                <a:gd name="T34" fmla="*/ 2147483647 w 100"/>
                <a:gd name="T35" fmla="*/ 2147483647 h 65"/>
                <a:gd name="T36" fmla="*/ 2147483647 w 100"/>
                <a:gd name="T37" fmla="*/ 2147483647 h 65"/>
                <a:gd name="T38" fmla="*/ 2147483647 w 100"/>
                <a:gd name="T39" fmla="*/ 0 h 65"/>
                <a:gd name="T40" fmla="*/ 2147483647 w 100"/>
                <a:gd name="T41" fmla="*/ 0 h 65"/>
                <a:gd name="T42" fmla="*/ 2147483647 w 100"/>
                <a:gd name="T43" fmla="*/ 2147483647 h 65"/>
                <a:gd name="T44" fmla="*/ 0 w 100"/>
                <a:gd name="T45" fmla="*/ 2147483647 h 65"/>
                <a:gd name="T46" fmla="*/ 2147483647 w 100"/>
                <a:gd name="T47" fmla="*/ 2147483647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endParaRPr lang="en-GB"/>
            </a:p>
          </p:txBody>
        </p:sp>
        <p:sp>
          <p:nvSpPr>
            <p:cNvPr id="47255" name="Freeform 158"/>
            <p:cNvSpPr>
              <a:spLocks/>
            </p:cNvSpPr>
            <p:nvPr/>
          </p:nvSpPr>
          <p:spPr bwMode="auto">
            <a:xfrm>
              <a:off x="7888288" y="4337050"/>
              <a:ext cx="31750" cy="55563"/>
            </a:xfrm>
            <a:custGeom>
              <a:avLst/>
              <a:gdLst>
                <a:gd name="T0" fmla="*/ 2147483647 w 79"/>
                <a:gd name="T1" fmla="*/ 2147483647 h 104"/>
                <a:gd name="T2" fmla="*/ 2147483647 w 79"/>
                <a:gd name="T3" fmla="*/ 2147483647 h 104"/>
                <a:gd name="T4" fmla="*/ 2147483647 w 79"/>
                <a:gd name="T5" fmla="*/ 2147483647 h 104"/>
                <a:gd name="T6" fmla="*/ 2147483647 w 79"/>
                <a:gd name="T7" fmla="*/ 2147483647 h 104"/>
                <a:gd name="T8" fmla="*/ 2147483647 w 79"/>
                <a:gd name="T9" fmla="*/ 0 h 104"/>
                <a:gd name="T10" fmla="*/ 2147483647 w 79"/>
                <a:gd name="T11" fmla="*/ 2147483647 h 104"/>
                <a:gd name="T12" fmla="*/ 2147483647 w 79"/>
                <a:gd name="T13" fmla="*/ 2147483647 h 104"/>
                <a:gd name="T14" fmla="*/ 0 w 79"/>
                <a:gd name="T15" fmla="*/ 2147483647 h 104"/>
                <a:gd name="T16" fmla="*/ 0 w 79"/>
                <a:gd name="T17" fmla="*/ 2147483647 h 104"/>
                <a:gd name="T18" fmla="*/ 0 w 79"/>
                <a:gd name="T19" fmla="*/ 2147483647 h 104"/>
                <a:gd name="T20" fmla="*/ 0 w 79"/>
                <a:gd name="T21" fmla="*/ 2147483647 h 104"/>
                <a:gd name="T22" fmla="*/ 2147483647 w 79"/>
                <a:gd name="T23" fmla="*/ 2147483647 h 104"/>
                <a:gd name="T24" fmla="*/ 2147483647 w 79"/>
                <a:gd name="T25" fmla="*/ 2147483647 h 104"/>
                <a:gd name="T26" fmla="*/ 2147483647 w 79"/>
                <a:gd name="T27" fmla="*/ 2147483647 h 104"/>
                <a:gd name="T28" fmla="*/ 2147483647 w 79"/>
                <a:gd name="T29" fmla="*/ 2147483647 h 104"/>
                <a:gd name="T30" fmla="*/ 2147483647 w 79"/>
                <a:gd name="T31" fmla="*/ 2147483647 h 104"/>
                <a:gd name="T32" fmla="*/ 2147483647 w 79"/>
                <a:gd name="T33" fmla="*/ 2147483647 h 104"/>
                <a:gd name="T34" fmla="*/ 2147483647 w 79"/>
                <a:gd name="T35" fmla="*/ 2147483647 h 104"/>
                <a:gd name="T36" fmla="*/ 2147483647 w 79"/>
                <a:gd name="T37" fmla="*/ 2147483647 h 104"/>
                <a:gd name="T38" fmla="*/ 2147483647 w 79"/>
                <a:gd name="T39" fmla="*/ 2147483647 h 104"/>
                <a:gd name="T40" fmla="*/ 2147483647 w 79"/>
                <a:gd name="T41" fmla="*/ 2147483647 h 104"/>
                <a:gd name="T42" fmla="*/ 2147483647 w 79"/>
                <a:gd name="T43" fmla="*/ 2147483647 h 104"/>
                <a:gd name="T44" fmla="*/ 2147483647 w 79"/>
                <a:gd name="T45" fmla="*/ 2147483647 h 104"/>
                <a:gd name="T46" fmla="*/ 2147483647 w 79"/>
                <a:gd name="T47" fmla="*/ 2147483647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endParaRPr lang="en-GB"/>
            </a:p>
          </p:txBody>
        </p:sp>
        <p:sp>
          <p:nvSpPr>
            <p:cNvPr id="47256" name="Freeform 159"/>
            <p:cNvSpPr>
              <a:spLocks/>
            </p:cNvSpPr>
            <p:nvPr>
              <p:custDataLst>
                <p:tags r:id="rId83"/>
              </p:custDataLst>
            </p:nvPr>
          </p:nvSpPr>
          <p:spPr bwMode="auto">
            <a:xfrm>
              <a:off x="4233863" y="4075113"/>
              <a:ext cx="11112" cy="55562"/>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GB"/>
            </a:p>
          </p:txBody>
        </p:sp>
        <p:sp>
          <p:nvSpPr>
            <p:cNvPr id="47257" name="Freeform 160"/>
            <p:cNvSpPr>
              <a:spLocks/>
            </p:cNvSpPr>
            <p:nvPr>
              <p:custDataLst>
                <p:tags r:id="rId84"/>
              </p:custDataLst>
            </p:nvPr>
          </p:nvSpPr>
          <p:spPr bwMode="auto">
            <a:xfrm>
              <a:off x="4157663" y="4214813"/>
              <a:ext cx="14287" cy="57150"/>
            </a:xfrm>
            <a:custGeom>
              <a:avLst/>
              <a:gdLst>
                <a:gd name="T0" fmla="*/ 0 w 39"/>
                <a:gd name="T1" fmla="*/ 0 h 35"/>
                <a:gd name="T2" fmla="*/ 2147483647 w 39"/>
                <a:gd name="T3" fmla="*/ 0 h 35"/>
                <a:gd name="T4" fmla="*/ 2147483647 w 39"/>
                <a:gd name="T5" fmla="*/ 2147483647 h 35"/>
                <a:gd name="T6" fmla="*/ 2147483647 w 39"/>
                <a:gd name="T7" fmla="*/ 2147483647 h 35"/>
                <a:gd name="T8" fmla="*/ 2147483647 w 39"/>
                <a:gd name="T9" fmla="*/ 2147483647 h 35"/>
                <a:gd name="T10" fmla="*/ 2147483647 w 39"/>
                <a:gd name="T11" fmla="*/ 2147483647 h 35"/>
                <a:gd name="T12" fmla="*/ 2147483647 w 39"/>
                <a:gd name="T13" fmla="*/ 2147483647 h 35"/>
                <a:gd name="T14" fmla="*/ 2147483647 w 39"/>
                <a:gd name="T15" fmla="*/ 2147483647 h 35"/>
                <a:gd name="T16" fmla="*/ 2147483647 w 39"/>
                <a:gd name="T17" fmla="*/ 2147483647 h 35"/>
                <a:gd name="T18" fmla="*/ 2147483647 w 39"/>
                <a:gd name="T19" fmla="*/ 2147483647 h 35"/>
                <a:gd name="T20" fmla="*/ 2147483647 w 39"/>
                <a:gd name="T21" fmla="*/ 2147483647 h 35"/>
                <a:gd name="T22" fmla="*/ 2147483647 w 39"/>
                <a:gd name="T23" fmla="*/ 2147483647 h 35"/>
                <a:gd name="T24" fmla="*/ 2147483647 w 39"/>
                <a:gd name="T25" fmla="*/ 2147483647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258" name="Freeform 161"/>
            <p:cNvSpPr>
              <a:spLocks/>
            </p:cNvSpPr>
            <p:nvPr>
              <p:custDataLst>
                <p:tags r:id="rId85"/>
              </p:custDataLst>
            </p:nvPr>
          </p:nvSpPr>
          <p:spPr bwMode="auto">
            <a:xfrm>
              <a:off x="5956300" y="2541588"/>
              <a:ext cx="728663" cy="331787"/>
            </a:xfrm>
            <a:custGeom>
              <a:avLst/>
              <a:gdLst>
                <a:gd name="T0" fmla="*/ 2147483647 w 1688"/>
                <a:gd name="T1" fmla="*/ 2147483647 h 630"/>
                <a:gd name="T2" fmla="*/ 2147483647 w 1688"/>
                <a:gd name="T3" fmla="*/ 2147483647 h 630"/>
                <a:gd name="T4" fmla="*/ 2147483647 w 1688"/>
                <a:gd name="T5" fmla="*/ 2147483647 h 630"/>
                <a:gd name="T6" fmla="*/ 2147483647 w 1688"/>
                <a:gd name="T7" fmla="*/ 2147483647 h 630"/>
                <a:gd name="T8" fmla="*/ 2147483647 w 1688"/>
                <a:gd name="T9" fmla="*/ 2147483647 h 630"/>
                <a:gd name="T10" fmla="*/ 2147483647 w 1688"/>
                <a:gd name="T11" fmla="*/ 2147483647 h 630"/>
                <a:gd name="T12" fmla="*/ 2147483647 w 1688"/>
                <a:gd name="T13" fmla="*/ 2147483647 h 630"/>
                <a:gd name="T14" fmla="*/ 2147483647 w 1688"/>
                <a:gd name="T15" fmla="*/ 2147483647 h 630"/>
                <a:gd name="T16" fmla="*/ 2147483647 w 1688"/>
                <a:gd name="T17" fmla="*/ 2147483647 h 630"/>
                <a:gd name="T18" fmla="*/ 2147483647 w 1688"/>
                <a:gd name="T19" fmla="*/ 2147483647 h 630"/>
                <a:gd name="T20" fmla="*/ 2147483647 w 1688"/>
                <a:gd name="T21" fmla="*/ 2147483647 h 630"/>
                <a:gd name="T22" fmla="*/ 2147483647 w 1688"/>
                <a:gd name="T23" fmla="*/ 2147483647 h 630"/>
                <a:gd name="T24" fmla="*/ 2147483647 w 1688"/>
                <a:gd name="T25" fmla="*/ 2147483647 h 630"/>
                <a:gd name="T26" fmla="*/ 2147483647 w 1688"/>
                <a:gd name="T27" fmla="*/ 2147483647 h 630"/>
                <a:gd name="T28" fmla="*/ 2147483647 w 1688"/>
                <a:gd name="T29" fmla="*/ 2147483647 h 630"/>
                <a:gd name="T30" fmla="*/ 2147483647 w 1688"/>
                <a:gd name="T31" fmla="*/ 2147483647 h 630"/>
                <a:gd name="T32" fmla="*/ 2147483647 w 1688"/>
                <a:gd name="T33" fmla="*/ 2147483647 h 630"/>
                <a:gd name="T34" fmla="*/ 2147483647 w 1688"/>
                <a:gd name="T35" fmla="*/ 2147483647 h 630"/>
                <a:gd name="T36" fmla="*/ 2147483647 w 1688"/>
                <a:gd name="T37" fmla="*/ 2147483647 h 630"/>
                <a:gd name="T38" fmla="*/ 2147483647 w 1688"/>
                <a:gd name="T39" fmla="*/ 2147483647 h 630"/>
                <a:gd name="T40" fmla="*/ 2147483647 w 1688"/>
                <a:gd name="T41" fmla="*/ 2147483647 h 630"/>
                <a:gd name="T42" fmla="*/ 2147483647 w 1688"/>
                <a:gd name="T43" fmla="*/ 2147483647 h 630"/>
                <a:gd name="T44" fmla="*/ 2147483647 w 1688"/>
                <a:gd name="T45" fmla="*/ 2147483647 h 630"/>
                <a:gd name="T46" fmla="*/ 2147483647 w 1688"/>
                <a:gd name="T47" fmla="*/ 2147483647 h 630"/>
                <a:gd name="T48" fmla="*/ 2147483647 w 1688"/>
                <a:gd name="T49" fmla="*/ 2147483647 h 630"/>
                <a:gd name="T50" fmla="*/ 2147483647 w 1688"/>
                <a:gd name="T51" fmla="*/ 2147483647 h 630"/>
                <a:gd name="T52" fmla="*/ 2147483647 w 1688"/>
                <a:gd name="T53" fmla="*/ 2147483647 h 630"/>
                <a:gd name="T54" fmla="*/ 2147483647 w 1688"/>
                <a:gd name="T55" fmla="*/ 2147483647 h 630"/>
                <a:gd name="T56" fmla="*/ 2147483647 w 1688"/>
                <a:gd name="T57" fmla="*/ 2147483647 h 630"/>
                <a:gd name="T58" fmla="*/ 2147483647 w 1688"/>
                <a:gd name="T59" fmla="*/ 2147483647 h 630"/>
                <a:gd name="T60" fmla="*/ 2147483647 w 1688"/>
                <a:gd name="T61" fmla="*/ 2147483647 h 630"/>
                <a:gd name="T62" fmla="*/ 2147483647 w 1688"/>
                <a:gd name="T63" fmla="*/ 2147483647 h 630"/>
                <a:gd name="T64" fmla="*/ 2147483647 w 1688"/>
                <a:gd name="T65" fmla="*/ 2147483647 h 630"/>
                <a:gd name="T66" fmla="*/ 2147483647 w 1688"/>
                <a:gd name="T67" fmla="*/ 2147483647 h 630"/>
                <a:gd name="T68" fmla="*/ 2147483647 w 1688"/>
                <a:gd name="T69" fmla="*/ 2147483647 h 630"/>
                <a:gd name="T70" fmla="*/ 2147483647 w 1688"/>
                <a:gd name="T71" fmla="*/ 2147483647 h 630"/>
                <a:gd name="T72" fmla="*/ 2147483647 w 1688"/>
                <a:gd name="T73" fmla="*/ 2147483647 h 630"/>
                <a:gd name="T74" fmla="*/ 2147483647 w 1688"/>
                <a:gd name="T75" fmla="*/ 2147483647 h 630"/>
                <a:gd name="T76" fmla="*/ 2147483647 w 1688"/>
                <a:gd name="T77" fmla="*/ 2147483647 h 630"/>
                <a:gd name="T78" fmla="*/ 2147483647 w 1688"/>
                <a:gd name="T79" fmla="*/ 2147483647 h 630"/>
                <a:gd name="T80" fmla="*/ 2147483647 w 1688"/>
                <a:gd name="T81" fmla="*/ 2147483647 h 630"/>
                <a:gd name="T82" fmla="*/ 2147483647 w 1688"/>
                <a:gd name="T83" fmla="*/ 2147483647 h 630"/>
                <a:gd name="T84" fmla="*/ 2147483647 w 1688"/>
                <a:gd name="T85" fmla="*/ 2147483647 h 630"/>
                <a:gd name="T86" fmla="*/ 2147483647 w 1688"/>
                <a:gd name="T87" fmla="*/ 2147483647 h 630"/>
                <a:gd name="T88" fmla="*/ 2147483647 w 1688"/>
                <a:gd name="T89" fmla="*/ 2147483647 h 630"/>
                <a:gd name="T90" fmla="*/ 2147483647 w 1688"/>
                <a:gd name="T91" fmla="*/ 2147483647 h 630"/>
                <a:gd name="T92" fmla="*/ 2147483647 w 1688"/>
                <a:gd name="T93" fmla="*/ 2147483647 h 630"/>
                <a:gd name="T94" fmla="*/ 2147483647 w 1688"/>
                <a:gd name="T95" fmla="*/ 2147483647 h 630"/>
                <a:gd name="T96" fmla="*/ 2147483647 w 1688"/>
                <a:gd name="T97" fmla="*/ 2147483647 h 630"/>
                <a:gd name="T98" fmla="*/ 2147483647 w 1688"/>
                <a:gd name="T99" fmla="*/ 2147483647 h 630"/>
                <a:gd name="T100" fmla="*/ 2147483647 w 1688"/>
                <a:gd name="T101" fmla="*/ 2147483647 h 630"/>
                <a:gd name="T102" fmla="*/ 2147483647 w 1688"/>
                <a:gd name="T103" fmla="*/ 2147483647 h 630"/>
                <a:gd name="T104" fmla="*/ 2147483647 w 1688"/>
                <a:gd name="T105" fmla="*/ 2147483647 h 630"/>
                <a:gd name="T106" fmla="*/ 2147483647 w 1688"/>
                <a:gd name="T107" fmla="*/ 2147483647 h 630"/>
                <a:gd name="T108" fmla="*/ 2147483647 w 1688"/>
                <a:gd name="T109" fmla="*/ 2147483647 h 630"/>
                <a:gd name="T110" fmla="*/ 2147483647 w 1688"/>
                <a:gd name="T111" fmla="*/ 2147483647 h 630"/>
                <a:gd name="T112" fmla="*/ 2147483647 w 1688"/>
                <a:gd name="T113" fmla="*/ 2147483647 h 630"/>
                <a:gd name="T114" fmla="*/ 2147483647 w 1688"/>
                <a:gd name="T115" fmla="*/ 2147483647 h 630"/>
                <a:gd name="T116" fmla="*/ 2147483647 w 1688"/>
                <a:gd name="T117" fmla="*/ 2147483647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endParaRPr lang="en-GB"/>
            </a:p>
          </p:txBody>
        </p:sp>
        <p:sp>
          <p:nvSpPr>
            <p:cNvPr id="47259" name="Freeform 162"/>
            <p:cNvSpPr>
              <a:spLocks/>
            </p:cNvSpPr>
            <p:nvPr>
              <p:custDataLst>
                <p:tags r:id="rId86"/>
              </p:custDataLst>
            </p:nvPr>
          </p:nvSpPr>
          <p:spPr bwMode="auto">
            <a:xfrm>
              <a:off x="2282825" y="4508500"/>
              <a:ext cx="328613" cy="415925"/>
            </a:xfrm>
            <a:custGeom>
              <a:avLst/>
              <a:gdLst>
                <a:gd name="T0" fmla="*/ 2147483647 w 758"/>
                <a:gd name="T1" fmla="*/ 2147483647 h 795"/>
                <a:gd name="T2" fmla="*/ 2147483647 w 758"/>
                <a:gd name="T3" fmla="*/ 2147483647 h 795"/>
                <a:gd name="T4" fmla="*/ 2147483647 w 758"/>
                <a:gd name="T5" fmla="*/ 2147483647 h 795"/>
                <a:gd name="T6" fmla="*/ 2147483647 w 758"/>
                <a:gd name="T7" fmla="*/ 2147483647 h 795"/>
                <a:gd name="T8" fmla="*/ 2147483647 w 758"/>
                <a:gd name="T9" fmla="*/ 2147483647 h 795"/>
                <a:gd name="T10" fmla="*/ 2147483647 w 758"/>
                <a:gd name="T11" fmla="*/ 2147483647 h 795"/>
                <a:gd name="T12" fmla="*/ 2147483647 w 758"/>
                <a:gd name="T13" fmla="*/ 2147483647 h 795"/>
                <a:gd name="T14" fmla="*/ 2147483647 w 758"/>
                <a:gd name="T15" fmla="*/ 2147483647 h 795"/>
                <a:gd name="T16" fmla="*/ 2147483647 w 758"/>
                <a:gd name="T17" fmla="*/ 2147483647 h 795"/>
                <a:gd name="T18" fmla="*/ 2147483647 w 758"/>
                <a:gd name="T19" fmla="*/ 2147483647 h 795"/>
                <a:gd name="T20" fmla="*/ 2147483647 w 758"/>
                <a:gd name="T21" fmla="*/ 2147483647 h 795"/>
                <a:gd name="T22" fmla="*/ 2147483647 w 758"/>
                <a:gd name="T23" fmla="*/ 2147483647 h 795"/>
                <a:gd name="T24" fmla="*/ 2147483647 w 758"/>
                <a:gd name="T25" fmla="*/ 2147483647 h 795"/>
                <a:gd name="T26" fmla="*/ 2147483647 w 758"/>
                <a:gd name="T27" fmla="*/ 2147483647 h 795"/>
                <a:gd name="T28" fmla="*/ 2147483647 w 758"/>
                <a:gd name="T29" fmla="*/ 2147483647 h 795"/>
                <a:gd name="T30" fmla="*/ 2147483647 w 758"/>
                <a:gd name="T31" fmla="*/ 2147483647 h 795"/>
                <a:gd name="T32" fmla="*/ 2147483647 w 758"/>
                <a:gd name="T33" fmla="*/ 2147483647 h 795"/>
                <a:gd name="T34" fmla="*/ 2147483647 w 758"/>
                <a:gd name="T35" fmla="*/ 2147483647 h 795"/>
                <a:gd name="T36" fmla="*/ 2147483647 w 758"/>
                <a:gd name="T37" fmla="*/ 2147483647 h 795"/>
                <a:gd name="T38" fmla="*/ 2147483647 w 758"/>
                <a:gd name="T39" fmla="*/ 2147483647 h 795"/>
                <a:gd name="T40" fmla="*/ 2147483647 w 758"/>
                <a:gd name="T41" fmla="*/ 2147483647 h 795"/>
                <a:gd name="T42" fmla="*/ 2147483647 w 758"/>
                <a:gd name="T43" fmla="*/ 2147483647 h 795"/>
                <a:gd name="T44" fmla="*/ 2147483647 w 758"/>
                <a:gd name="T45" fmla="*/ 2147483647 h 795"/>
                <a:gd name="T46" fmla="*/ 2147483647 w 758"/>
                <a:gd name="T47" fmla="*/ 2147483647 h 795"/>
                <a:gd name="T48" fmla="*/ 2147483647 w 758"/>
                <a:gd name="T49" fmla="*/ 2147483647 h 795"/>
                <a:gd name="T50" fmla="*/ 2147483647 w 758"/>
                <a:gd name="T51" fmla="*/ 2147483647 h 795"/>
                <a:gd name="T52" fmla="*/ 2147483647 w 758"/>
                <a:gd name="T53" fmla="*/ 2147483647 h 795"/>
                <a:gd name="T54" fmla="*/ 2147483647 w 758"/>
                <a:gd name="T55" fmla="*/ 2147483647 h 795"/>
                <a:gd name="T56" fmla="*/ 2147483647 w 758"/>
                <a:gd name="T57" fmla="*/ 2147483647 h 795"/>
                <a:gd name="T58" fmla="*/ 2147483647 w 758"/>
                <a:gd name="T59" fmla="*/ 2147483647 h 795"/>
                <a:gd name="T60" fmla="*/ 2147483647 w 758"/>
                <a:gd name="T61" fmla="*/ 2147483647 h 795"/>
                <a:gd name="T62" fmla="*/ 2147483647 w 758"/>
                <a:gd name="T63" fmla="*/ 2147483647 h 795"/>
                <a:gd name="T64" fmla="*/ 2147483647 w 758"/>
                <a:gd name="T65" fmla="*/ 2147483647 h 795"/>
                <a:gd name="T66" fmla="*/ 2147483647 w 758"/>
                <a:gd name="T67" fmla="*/ 2147483647 h 795"/>
                <a:gd name="T68" fmla="*/ 2147483647 w 758"/>
                <a:gd name="T69" fmla="*/ 2147483647 h 795"/>
                <a:gd name="T70" fmla="*/ 2147483647 w 758"/>
                <a:gd name="T71" fmla="*/ 2147483647 h 795"/>
                <a:gd name="T72" fmla="*/ 2147483647 w 758"/>
                <a:gd name="T73" fmla="*/ 2147483647 h 795"/>
                <a:gd name="T74" fmla="*/ 2147483647 w 758"/>
                <a:gd name="T75" fmla="*/ 2147483647 h 795"/>
                <a:gd name="T76" fmla="*/ 2147483647 w 758"/>
                <a:gd name="T77" fmla="*/ 2147483647 h 795"/>
                <a:gd name="T78" fmla="*/ 2147483647 w 758"/>
                <a:gd name="T79" fmla="*/ 2147483647 h 795"/>
                <a:gd name="T80" fmla="*/ 2147483647 w 758"/>
                <a:gd name="T81" fmla="*/ 2147483647 h 795"/>
                <a:gd name="T82" fmla="*/ 2147483647 w 758"/>
                <a:gd name="T83" fmla="*/ 2147483647 h 795"/>
                <a:gd name="T84" fmla="*/ 2147483647 w 758"/>
                <a:gd name="T85" fmla="*/ 2147483647 h 795"/>
                <a:gd name="T86" fmla="*/ 2147483647 w 758"/>
                <a:gd name="T87" fmla="*/ 2147483647 h 795"/>
                <a:gd name="T88" fmla="*/ 2147483647 w 758"/>
                <a:gd name="T89" fmla="*/ 2147483647 h 795"/>
                <a:gd name="T90" fmla="*/ 2147483647 w 758"/>
                <a:gd name="T91" fmla="*/ 2147483647 h 795"/>
                <a:gd name="T92" fmla="*/ 2147483647 w 758"/>
                <a:gd name="T93" fmla="*/ 2147483647 h 795"/>
                <a:gd name="T94" fmla="*/ 2147483647 w 758"/>
                <a:gd name="T95" fmla="*/ 2147483647 h 795"/>
                <a:gd name="T96" fmla="*/ 2147483647 w 758"/>
                <a:gd name="T97" fmla="*/ 2147483647 h 795"/>
                <a:gd name="T98" fmla="*/ 2147483647 w 758"/>
                <a:gd name="T99" fmla="*/ 2147483647 h 795"/>
                <a:gd name="T100" fmla="*/ 2147483647 w 758"/>
                <a:gd name="T101" fmla="*/ 2147483647 h 795"/>
                <a:gd name="T102" fmla="*/ 2147483647 w 758"/>
                <a:gd name="T103" fmla="*/ 2147483647 h 795"/>
                <a:gd name="T104" fmla="*/ 2147483647 w 758"/>
                <a:gd name="T105" fmla="*/ 2147483647 h 795"/>
                <a:gd name="T106" fmla="*/ 2147483647 w 758"/>
                <a:gd name="T107" fmla="*/ 2147483647 h 795"/>
                <a:gd name="T108" fmla="*/ 2147483647 w 758"/>
                <a:gd name="T109" fmla="*/ 2147483647 h 795"/>
                <a:gd name="T110" fmla="*/ 2147483647 w 758"/>
                <a:gd name="T111" fmla="*/ 2147483647 h 795"/>
                <a:gd name="T112" fmla="*/ 2147483647 w 758"/>
                <a:gd name="T113" fmla="*/ 2147483647 h 795"/>
                <a:gd name="T114" fmla="*/ 2147483647 w 758"/>
                <a:gd name="T115" fmla="*/ 2147483647 h 795"/>
                <a:gd name="T116" fmla="*/ 2147483647 w 758"/>
                <a:gd name="T117" fmla="*/ 2147483647 h 795"/>
                <a:gd name="T118" fmla="*/ 0 w 758"/>
                <a:gd name="T119" fmla="*/ 2147483647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260" name="Freeform 163"/>
            <p:cNvSpPr>
              <a:spLocks/>
            </p:cNvSpPr>
            <p:nvPr>
              <p:custDataLst>
                <p:tags r:id="rId87"/>
              </p:custDataLst>
            </p:nvPr>
          </p:nvSpPr>
          <p:spPr bwMode="auto">
            <a:xfrm>
              <a:off x="2497138" y="3938588"/>
              <a:ext cx="119062" cy="215900"/>
            </a:xfrm>
            <a:custGeom>
              <a:avLst/>
              <a:gdLst>
                <a:gd name="T0" fmla="*/ 2147483647 w 273"/>
                <a:gd name="T1" fmla="*/ 2147483647 h 414"/>
                <a:gd name="T2" fmla="*/ 2147483647 w 273"/>
                <a:gd name="T3" fmla="*/ 2147483647 h 414"/>
                <a:gd name="T4" fmla="*/ 2147483647 w 273"/>
                <a:gd name="T5" fmla="*/ 2147483647 h 414"/>
                <a:gd name="T6" fmla="*/ 2147483647 w 273"/>
                <a:gd name="T7" fmla="*/ 2147483647 h 414"/>
                <a:gd name="T8" fmla="*/ 2147483647 w 273"/>
                <a:gd name="T9" fmla="*/ 2147483647 h 414"/>
                <a:gd name="T10" fmla="*/ 2147483647 w 273"/>
                <a:gd name="T11" fmla="*/ 2147483647 h 414"/>
                <a:gd name="T12" fmla="*/ 2147483647 w 273"/>
                <a:gd name="T13" fmla="*/ 2147483647 h 414"/>
                <a:gd name="T14" fmla="*/ 2147483647 w 273"/>
                <a:gd name="T15" fmla="*/ 2147483647 h 414"/>
                <a:gd name="T16" fmla="*/ 2147483647 w 273"/>
                <a:gd name="T17" fmla="*/ 2147483647 h 414"/>
                <a:gd name="T18" fmla="*/ 2147483647 w 273"/>
                <a:gd name="T19" fmla="*/ 2147483647 h 414"/>
                <a:gd name="T20" fmla="*/ 2147483647 w 273"/>
                <a:gd name="T21" fmla="*/ 2147483647 h 414"/>
                <a:gd name="T22" fmla="*/ 2147483647 w 273"/>
                <a:gd name="T23" fmla="*/ 2147483647 h 414"/>
                <a:gd name="T24" fmla="*/ 2147483647 w 273"/>
                <a:gd name="T25" fmla="*/ 2147483647 h 414"/>
                <a:gd name="T26" fmla="*/ 2147483647 w 273"/>
                <a:gd name="T27" fmla="*/ 2147483647 h 414"/>
                <a:gd name="T28" fmla="*/ 2147483647 w 273"/>
                <a:gd name="T29" fmla="*/ 2147483647 h 414"/>
                <a:gd name="T30" fmla="*/ 2147483647 w 273"/>
                <a:gd name="T31" fmla="*/ 2147483647 h 414"/>
                <a:gd name="T32" fmla="*/ 2147483647 w 273"/>
                <a:gd name="T33" fmla="*/ 2147483647 h 414"/>
                <a:gd name="T34" fmla="*/ 2147483647 w 273"/>
                <a:gd name="T35" fmla="*/ 2147483647 h 414"/>
                <a:gd name="T36" fmla="*/ 2147483647 w 273"/>
                <a:gd name="T37" fmla="*/ 2147483647 h 414"/>
                <a:gd name="T38" fmla="*/ 2147483647 w 273"/>
                <a:gd name="T39" fmla="*/ 2147483647 h 414"/>
                <a:gd name="T40" fmla="*/ 2147483647 w 273"/>
                <a:gd name="T41" fmla="*/ 2147483647 h 414"/>
                <a:gd name="T42" fmla="*/ 2147483647 w 273"/>
                <a:gd name="T43" fmla="*/ 2147483647 h 414"/>
                <a:gd name="T44" fmla="*/ 2147483647 w 273"/>
                <a:gd name="T45" fmla="*/ 2147483647 h 414"/>
                <a:gd name="T46" fmla="*/ 2147483647 w 273"/>
                <a:gd name="T47" fmla="*/ 2147483647 h 414"/>
                <a:gd name="T48" fmla="*/ 2147483647 w 273"/>
                <a:gd name="T49" fmla="*/ 2147483647 h 414"/>
                <a:gd name="T50" fmla="*/ 2147483647 w 273"/>
                <a:gd name="T51" fmla="*/ 2147483647 h 414"/>
                <a:gd name="T52" fmla="*/ 2147483647 w 273"/>
                <a:gd name="T53" fmla="*/ 2147483647 h 414"/>
                <a:gd name="T54" fmla="*/ 2147483647 w 273"/>
                <a:gd name="T55" fmla="*/ 2147483647 h 414"/>
                <a:gd name="T56" fmla="*/ 2147483647 w 273"/>
                <a:gd name="T57" fmla="*/ 2147483647 h 414"/>
                <a:gd name="T58" fmla="*/ 2147483647 w 273"/>
                <a:gd name="T59" fmla="*/ 2147483647 h 414"/>
                <a:gd name="T60" fmla="*/ 2147483647 w 273"/>
                <a:gd name="T61" fmla="*/ 2147483647 h 414"/>
                <a:gd name="T62" fmla="*/ 2147483647 w 273"/>
                <a:gd name="T63" fmla="*/ 2147483647 h 414"/>
                <a:gd name="T64" fmla="*/ 2147483647 w 273"/>
                <a:gd name="T65" fmla="*/ 2147483647 h 414"/>
                <a:gd name="T66" fmla="*/ 2147483647 w 273"/>
                <a:gd name="T67" fmla="*/ 2147483647 h 414"/>
                <a:gd name="T68" fmla="*/ 2147483647 w 273"/>
                <a:gd name="T69" fmla="*/ 2147483647 h 414"/>
                <a:gd name="T70" fmla="*/ 2147483647 w 273"/>
                <a:gd name="T71" fmla="*/ 2147483647 h 414"/>
                <a:gd name="T72" fmla="*/ 2147483647 w 273"/>
                <a:gd name="T73" fmla="*/ 2147483647 h 414"/>
                <a:gd name="T74" fmla="*/ 2147483647 w 273"/>
                <a:gd name="T75" fmla="*/ 2147483647 h 414"/>
                <a:gd name="T76" fmla="*/ 2147483647 w 273"/>
                <a:gd name="T77" fmla="*/ 2147483647 h 414"/>
                <a:gd name="T78" fmla="*/ 2147483647 w 273"/>
                <a:gd name="T79" fmla="*/ 2147483647 h 414"/>
                <a:gd name="T80" fmla="*/ 2147483647 w 273"/>
                <a:gd name="T81" fmla="*/ 2147483647 h 414"/>
                <a:gd name="T82" fmla="*/ 2147483647 w 273"/>
                <a:gd name="T83" fmla="*/ 2147483647 h 414"/>
                <a:gd name="T84" fmla="*/ 2147483647 w 273"/>
                <a:gd name="T85" fmla="*/ 2147483647 h 414"/>
                <a:gd name="T86" fmla="*/ 2147483647 w 273"/>
                <a:gd name="T87" fmla="*/ 2147483647 h 414"/>
                <a:gd name="T88" fmla="*/ 2147483647 w 273"/>
                <a:gd name="T89" fmla="*/ 2147483647 h 414"/>
                <a:gd name="T90" fmla="*/ 2147483647 w 273"/>
                <a:gd name="T91" fmla="*/ 2147483647 h 414"/>
                <a:gd name="T92" fmla="*/ 2147483647 w 273"/>
                <a:gd name="T93" fmla="*/ 2147483647 h 414"/>
                <a:gd name="T94" fmla="*/ 2147483647 w 273"/>
                <a:gd name="T95" fmla="*/ 2147483647 h 414"/>
                <a:gd name="T96" fmla="*/ 2147483647 w 273"/>
                <a:gd name="T97" fmla="*/ 2147483647 h 414"/>
                <a:gd name="T98" fmla="*/ 2147483647 w 273"/>
                <a:gd name="T99" fmla="*/ 2147483647 h 414"/>
                <a:gd name="T100" fmla="*/ 2147483647 w 273"/>
                <a:gd name="T101" fmla="*/ 2147483647 h 414"/>
                <a:gd name="T102" fmla="*/ 2147483647 w 273"/>
                <a:gd name="T103" fmla="*/ 2147483647 h 414"/>
                <a:gd name="T104" fmla="*/ 2147483647 w 273"/>
                <a:gd name="T105" fmla="*/ 2147483647 h 414"/>
                <a:gd name="T106" fmla="*/ 2147483647 w 273"/>
                <a:gd name="T107" fmla="*/ 2147483647 h 414"/>
                <a:gd name="T108" fmla="*/ 2147483647 w 273"/>
                <a:gd name="T109" fmla="*/ 2147483647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261" name="Freeform 165"/>
            <p:cNvSpPr>
              <a:spLocks/>
            </p:cNvSpPr>
            <p:nvPr/>
          </p:nvSpPr>
          <p:spPr bwMode="auto">
            <a:xfrm>
              <a:off x="2414588" y="3843338"/>
              <a:ext cx="23812" cy="11112"/>
            </a:xfrm>
            <a:custGeom>
              <a:avLst/>
              <a:gdLst>
                <a:gd name="T0" fmla="*/ 0 w 54"/>
                <a:gd name="T1" fmla="*/ 0 h 22"/>
                <a:gd name="T2" fmla="*/ 0 w 54"/>
                <a:gd name="T3" fmla="*/ 2147483647 h 22"/>
                <a:gd name="T4" fmla="*/ 2147483647 w 54"/>
                <a:gd name="T5" fmla="*/ 2147483647 h 22"/>
                <a:gd name="T6" fmla="*/ 2147483647 w 54"/>
                <a:gd name="T7" fmla="*/ 2147483647 h 22"/>
                <a:gd name="T8" fmla="*/ 2147483647 w 54"/>
                <a:gd name="T9" fmla="*/ 2147483647 h 22"/>
                <a:gd name="T10" fmla="*/ 2147483647 w 54"/>
                <a:gd name="T11" fmla="*/ 2147483647 h 22"/>
                <a:gd name="T12" fmla="*/ 2147483647 w 54"/>
                <a:gd name="T13" fmla="*/ 2147483647 h 22"/>
                <a:gd name="T14" fmla="*/ 2147483647 w 54"/>
                <a:gd name="T15" fmla="*/ 2147483647 h 22"/>
                <a:gd name="T16" fmla="*/ 2147483647 w 54"/>
                <a:gd name="T17" fmla="*/ 2147483647 h 22"/>
                <a:gd name="T18" fmla="*/ 2147483647 w 54"/>
                <a:gd name="T19" fmla="*/ 2147483647 h 22"/>
                <a:gd name="T20" fmla="*/ 2147483647 w 54"/>
                <a:gd name="T21" fmla="*/ 2147483647 h 22"/>
                <a:gd name="T22" fmla="*/ 2147483647 w 54"/>
                <a:gd name="T23" fmla="*/ 2147483647 h 22"/>
                <a:gd name="T24" fmla="*/ 2147483647 w 54"/>
                <a:gd name="T25" fmla="*/ 2147483647 h 22"/>
                <a:gd name="T26" fmla="*/ 2147483647 w 54"/>
                <a:gd name="T27" fmla="*/ 2147483647 h 22"/>
                <a:gd name="T28" fmla="*/ 2147483647 w 54"/>
                <a:gd name="T29" fmla="*/ 2147483647 h 22"/>
                <a:gd name="T30" fmla="*/ 2147483647 w 54"/>
                <a:gd name="T31" fmla="*/ 2147483647 h 22"/>
                <a:gd name="T32" fmla="*/ 2147483647 w 54"/>
                <a:gd name="T33" fmla="*/ 2147483647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262" name="Freeform 166"/>
            <p:cNvSpPr>
              <a:spLocks/>
            </p:cNvSpPr>
            <p:nvPr/>
          </p:nvSpPr>
          <p:spPr bwMode="auto">
            <a:xfrm>
              <a:off x="2263775" y="3773488"/>
              <a:ext cx="3175" cy="12700"/>
            </a:xfrm>
            <a:custGeom>
              <a:avLst/>
              <a:gdLst>
                <a:gd name="T0" fmla="*/ 2147483647 w 6"/>
                <a:gd name="T1" fmla="*/ 2147483647 h 24"/>
                <a:gd name="T2" fmla="*/ 2147483647 w 6"/>
                <a:gd name="T3" fmla="*/ 0 h 24"/>
                <a:gd name="T4" fmla="*/ 2147483647 w 6"/>
                <a:gd name="T5" fmla="*/ 2147483647 h 24"/>
                <a:gd name="T6" fmla="*/ 2147483647 w 6"/>
                <a:gd name="T7" fmla="*/ 2147483647 h 24"/>
                <a:gd name="T8" fmla="*/ 0 w 6"/>
                <a:gd name="T9" fmla="*/ 2147483647 h 24"/>
                <a:gd name="T10" fmla="*/ 0 w 6"/>
                <a:gd name="T11" fmla="*/ 2147483647 h 24"/>
                <a:gd name="T12" fmla="*/ 0 w 6"/>
                <a:gd name="T13" fmla="*/ 2147483647 h 24"/>
                <a:gd name="T14" fmla="*/ 2147483647 w 6"/>
                <a:gd name="T15" fmla="*/ 2147483647 h 24"/>
                <a:gd name="T16" fmla="*/ 2147483647 w 6"/>
                <a:gd name="T17" fmla="*/ 2147483647 h 24"/>
                <a:gd name="T18" fmla="*/ 2147483647 w 6"/>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263" name="Freeform 167"/>
            <p:cNvSpPr>
              <a:spLocks/>
            </p:cNvSpPr>
            <p:nvPr/>
          </p:nvSpPr>
          <p:spPr bwMode="auto">
            <a:xfrm>
              <a:off x="2305050" y="3814763"/>
              <a:ext cx="11113" cy="6350"/>
            </a:xfrm>
            <a:custGeom>
              <a:avLst/>
              <a:gdLst>
                <a:gd name="T0" fmla="*/ 0 w 27"/>
                <a:gd name="T1" fmla="*/ 2147483647 h 12"/>
                <a:gd name="T2" fmla="*/ 2147483647 w 27"/>
                <a:gd name="T3" fmla="*/ 2147483647 h 12"/>
                <a:gd name="T4" fmla="*/ 2147483647 w 27"/>
                <a:gd name="T5" fmla="*/ 0 h 12"/>
                <a:gd name="T6" fmla="*/ 0 w 27"/>
                <a:gd name="T7" fmla="*/ 2147483647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264" name="Freeform 168"/>
            <p:cNvSpPr>
              <a:spLocks/>
            </p:cNvSpPr>
            <p:nvPr/>
          </p:nvSpPr>
          <p:spPr bwMode="auto">
            <a:xfrm>
              <a:off x="2211388" y="3824288"/>
              <a:ext cx="323850" cy="350837"/>
            </a:xfrm>
            <a:custGeom>
              <a:avLst/>
              <a:gdLst>
                <a:gd name="T0" fmla="*/ 2147483647 w 743"/>
                <a:gd name="T1" fmla="*/ 2147483647 h 672"/>
                <a:gd name="T2" fmla="*/ 2147483647 w 743"/>
                <a:gd name="T3" fmla="*/ 2147483647 h 672"/>
                <a:gd name="T4" fmla="*/ 2147483647 w 743"/>
                <a:gd name="T5" fmla="*/ 2147483647 h 672"/>
                <a:gd name="T6" fmla="*/ 2147483647 w 743"/>
                <a:gd name="T7" fmla="*/ 2147483647 h 672"/>
                <a:gd name="T8" fmla="*/ 2147483647 w 743"/>
                <a:gd name="T9" fmla="*/ 2147483647 h 672"/>
                <a:gd name="T10" fmla="*/ 2147483647 w 743"/>
                <a:gd name="T11" fmla="*/ 2147483647 h 672"/>
                <a:gd name="T12" fmla="*/ 2147483647 w 743"/>
                <a:gd name="T13" fmla="*/ 2147483647 h 672"/>
                <a:gd name="T14" fmla="*/ 2147483647 w 743"/>
                <a:gd name="T15" fmla="*/ 2147483647 h 672"/>
                <a:gd name="T16" fmla="*/ 2147483647 w 743"/>
                <a:gd name="T17" fmla="*/ 2147483647 h 672"/>
                <a:gd name="T18" fmla="*/ 2147483647 w 743"/>
                <a:gd name="T19" fmla="*/ 2147483647 h 672"/>
                <a:gd name="T20" fmla="*/ 2147483647 w 743"/>
                <a:gd name="T21" fmla="*/ 2147483647 h 672"/>
                <a:gd name="T22" fmla="*/ 2147483647 w 743"/>
                <a:gd name="T23" fmla="*/ 2147483647 h 672"/>
                <a:gd name="T24" fmla="*/ 2147483647 w 743"/>
                <a:gd name="T25" fmla="*/ 2147483647 h 672"/>
                <a:gd name="T26" fmla="*/ 2147483647 w 743"/>
                <a:gd name="T27" fmla="*/ 2147483647 h 672"/>
                <a:gd name="T28" fmla="*/ 2147483647 w 743"/>
                <a:gd name="T29" fmla="*/ 2147483647 h 672"/>
                <a:gd name="T30" fmla="*/ 2147483647 w 743"/>
                <a:gd name="T31" fmla="*/ 2147483647 h 672"/>
                <a:gd name="T32" fmla="*/ 2147483647 w 743"/>
                <a:gd name="T33" fmla="*/ 2147483647 h 672"/>
                <a:gd name="T34" fmla="*/ 2147483647 w 743"/>
                <a:gd name="T35" fmla="*/ 2147483647 h 672"/>
                <a:gd name="T36" fmla="*/ 2147483647 w 743"/>
                <a:gd name="T37" fmla="*/ 2147483647 h 672"/>
                <a:gd name="T38" fmla="*/ 2147483647 w 743"/>
                <a:gd name="T39" fmla="*/ 2147483647 h 672"/>
                <a:gd name="T40" fmla="*/ 2147483647 w 743"/>
                <a:gd name="T41" fmla="*/ 2147483647 h 672"/>
                <a:gd name="T42" fmla="*/ 2147483647 w 743"/>
                <a:gd name="T43" fmla="*/ 2147483647 h 672"/>
                <a:gd name="T44" fmla="*/ 2147483647 w 743"/>
                <a:gd name="T45" fmla="*/ 2147483647 h 672"/>
                <a:gd name="T46" fmla="*/ 2147483647 w 743"/>
                <a:gd name="T47" fmla="*/ 2147483647 h 672"/>
                <a:gd name="T48" fmla="*/ 2147483647 w 743"/>
                <a:gd name="T49" fmla="*/ 2147483647 h 672"/>
                <a:gd name="T50" fmla="*/ 2147483647 w 743"/>
                <a:gd name="T51" fmla="*/ 2147483647 h 672"/>
                <a:gd name="T52" fmla="*/ 2147483647 w 743"/>
                <a:gd name="T53" fmla="*/ 2147483647 h 672"/>
                <a:gd name="T54" fmla="*/ 2147483647 w 743"/>
                <a:gd name="T55" fmla="*/ 2147483647 h 672"/>
                <a:gd name="T56" fmla="*/ 2147483647 w 743"/>
                <a:gd name="T57" fmla="*/ 2147483647 h 672"/>
                <a:gd name="T58" fmla="*/ 2147483647 w 743"/>
                <a:gd name="T59" fmla="*/ 2147483647 h 672"/>
                <a:gd name="T60" fmla="*/ 2147483647 w 743"/>
                <a:gd name="T61" fmla="*/ 2147483647 h 672"/>
                <a:gd name="T62" fmla="*/ 2147483647 w 743"/>
                <a:gd name="T63" fmla="*/ 2147483647 h 672"/>
                <a:gd name="T64" fmla="*/ 2147483647 w 743"/>
                <a:gd name="T65" fmla="*/ 2147483647 h 672"/>
                <a:gd name="T66" fmla="*/ 2147483647 w 743"/>
                <a:gd name="T67" fmla="*/ 2147483647 h 672"/>
                <a:gd name="T68" fmla="*/ 2147483647 w 743"/>
                <a:gd name="T69" fmla="*/ 2147483647 h 672"/>
                <a:gd name="T70" fmla="*/ 2147483647 w 743"/>
                <a:gd name="T71" fmla="*/ 2147483647 h 672"/>
                <a:gd name="T72" fmla="*/ 2147483647 w 743"/>
                <a:gd name="T73" fmla="*/ 2147483647 h 672"/>
                <a:gd name="T74" fmla="*/ 2147483647 w 743"/>
                <a:gd name="T75" fmla="*/ 2147483647 h 672"/>
                <a:gd name="T76" fmla="*/ 2147483647 w 743"/>
                <a:gd name="T77" fmla="*/ 2147483647 h 672"/>
                <a:gd name="T78" fmla="*/ 2147483647 w 743"/>
                <a:gd name="T79" fmla="*/ 2147483647 h 672"/>
                <a:gd name="T80" fmla="*/ 2147483647 w 743"/>
                <a:gd name="T81" fmla="*/ 2147483647 h 672"/>
                <a:gd name="T82" fmla="*/ 2147483647 w 743"/>
                <a:gd name="T83" fmla="*/ 2147483647 h 672"/>
                <a:gd name="T84" fmla="*/ 2147483647 w 743"/>
                <a:gd name="T85" fmla="*/ 2147483647 h 672"/>
                <a:gd name="T86" fmla="*/ 2147483647 w 743"/>
                <a:gd name="T87" fmla="*/ 2147483647 h 672"/>
                <a:gd name="T88" fmla="*/ 2147483647 w 743"/>
                <a:gd name="T89" fmla="*/ 2147483647 h 672"/>
                <a:gd name="T90" fmla="*/ 2147483647 w 743"/>
                <a:gd name="T91" fmla="*/ 2147483647 h 672"/>
                <a:gd name="T92" fmla="*/ 2147483647 w 743"/>
                <a:gd name="T93" fmla="*/ 2147483647 h 672"/>
                <a:gd name="T94" fmla="*/ 2147483647 w 743"/>
                <a:gd name="T95" fmla="*/ 2147483647 h 672"/>
                <a:gd name="T96" fmla="*/ 2147483647 w 743"/>
                <a:gd name="T97" fmla="*/ 2147483647 h 672"/>
                <a:gd name="T98" fmla="*/ 2147483647 w 743"/>
                <a:gd name="T99" fmla="*/ 2147483647 h 672"/>
                <a:gd name="T100" fmla="*/ 2147483647 w 743"/>
                <a:gd name="T101" fmla="*/ 2147483647 h 672"/>
                <a:gd name="T102" fmla="*/ 2147483647 w 743"/>
                <a:gd name="T103" fmla="*/ 2147483647 h 672"/>
                <a:gd name="T104" fmla="*/ 2147483647 w 743"/>
                <a:gd name="T105" fmla="*/ 2147483647 h 672"/>
                <a:gd name="T106" fmla="*/ 2147483647 w 743"/>
                <a:gd name="T107" fmla="*/ 2147483647 h 672"/>
                <a:gd name="T108" fmla="*/ 2147483647 w 743"/>
                <a:gd name="T109" fmla="*/ 2147483647 h 672"/>
                <a:gd name="T110" fmla="*/ 2147483647 w 743"/>
                <a:gd name="T111" fmla="*/ 2147483647 h 672"/>
                <a:gd name="T112" fmla="*/ 2147483647 w 743"/>
                <a:gd name="T113" fmla="*/ 2147483647 h 672"/>
                <a:gd name="T114" fmla="*/ 2147483647 w 743"/>
                <a:gd name="T115" fmla="*/ 2147483647 h 672"/>
                <a:gd name="T116" fmla="*/ 2147483647 w 743"/>
                <a:gd name="T117" fmla="*/ 2147483647 h 672"/>
                <a:gd name="T118" fmla="*/ 2147483647 w 743"/>
                <a:gd name="T119" fmla="*/ 2147483647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265" name="Freeform 169"/>
            <p:cNvSpPr>
              <a:spLocks/>
            </p:cNvSpPr>
            <p:nvPr>
              <p:custDataLst>
                <p:tags r:id="rId88"/>
              </p:custDataLst>
            </p:nvPr>
          </p:nvSpPr>
          <p:spPr bwMode="auto">
            <a:xfrm>
              <a:off x="7232650" y="5313363"/>
              <a:ext cx="31750" cy="11112"/>
            </a:xfrm>
            <a:custGeom>
              <a:avLst/>
              <a:gdLst>
                <a:gd name="T0" fmla="*/ 0 w 79"/>
                <a:gd name="T1" fmla="*/ 2147483647 h 23"/>
                <a:gd name="T2" fmla="*/ 2147483647 w 79"/>
                <a:gd name="T3" fmla="*/ 2147483647 h 23"/>
                <a:gd name="T4" fmla="*/ 2147483647 w 79"/>
                <a:gd name="T5" fmla="*/ 2147483647 h 23"/>
                <a:gd name="T6" fmla="*/ 2147483647 w 79"/>
                <a:gd name="T7" fmla="*/ 2147483647 h 23"/>
                <a:gd name="T8" fmla="*/ 2147483647 w 79"/>
                <a:gd name="T9" fmla="*/ 0 h 23"/>
                <a:gd name="T10" fmla="*/ 2147483647 w 79"/>
                <a:gd name="T11" fmla="*/ 0 h 23"/>
                <a:gd name="T12" fmla="*/ 2147483647 w 79"/>
                <a:gd name="T13" fmla="*/ 2147483647 h 23"/>
                <a:gd name="T14" fmla="*/ 2147483647 w 79"/>
                <a:gd name="T15" fmla="*/ 2147483647 h 23"/>
                <a:gd name="T16" fmla="*/ 2147483647 w 79"/>
                <a:gd name="T17" fmla="*/ 2147483647 h 23"/>
                <a:gd name="T18" fmla="*/ 2147483647 w 79"/>
                <a:gd name="T19" fmla="*/ 2147483647 h 23"/>
                <a:gd name="T20" fmla="*/ 2147483647 w 79"/>
                <a:gd name="T21" fmla="*/ 2147483647 h 23"/>
                <a:gd name="T22" fmla="*/ 2147483647 w 79"/>
                <a:gd name="T23" fmla="*/ 2147483647 h 23"/>
                <a:gd name="T24" fmla="*/ 2147483647 w 79"/>
                <a:gd name="T25" fmla="*/ 2147483647 h 23"/>
                <a:gd name="T26" fmla="*/ 2147483647 w 79"/>
                <a:gd name="T27" fmla="*/ 2147483647 h 23"/>
                <a:gd name="T28" fmla="*/ 2147483647 w 79"/>
                <a:gd name="T29" fmla="*/ 2147483647 h 23"/>
                <a:gd name="T30" fmla="*/ 2147483647 w 79"/>
                <a:gd name="T31" fmla="*/ 2147483647 h 23"/>
                <a:gd name="T32" fmla="*/ 2147483647 w 79"/>
                <a:gd name="T33" fmla="*/ 2147483647 h 23"/>
                <a:gd name="T34" fmla="*/ 2147483647 w 79"/>
                <a:gd name="T35" fmla="*/ 2147483647 h 23"/>
                <a:gd name="T36" fmla="*/ 2147483647 w 79"/>
                <a:gd name="T37" fmla="*/ 2147483647 h 23"/>
                <a:gd name="T38" fmla="*/ 2147483647 w 79"/>
                <a:gd name="T39" fmla="*/ 2147483647 h 23"/>
                <a:gd name="T40" fmla="*/ 2147483647 w 79"/>
                <a:gd name="T41" fmla="*/ 2147483647 h 23"/>
                <a:gd name="T42" fmla="*/ 2147483647 w 79"/>
                <a:gd name="T43" fmla="*/ 2147483647 h 23"/>
                <a:gd name="T44" fmla="*/ 2147483647 w 79"/>
                <a:gd name="T45" fmla="*/ 2147483647 h 23"/>
                <a:gd name="T46" fmla="*/ 2147483647 w 79"/>
                <a:gd name="T47" fmla="*/ 2147483647 h 23"/>
                <a:gd name="T48" fmla="*/ 0 w 79"/>
                <a:gd name="T49" fmla="*/ 2147483647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endParaRPr lang="en-GB"/>
            </a:p>
          </p:txBody>
        </p:sp>
        <p:sp>
          <p:nvSpPr>
            <p:cNvPr id="47266" name="Freeform 170"/>
            <p:cNvSpPr>
              <a:spLocks/>
            </p:cNvSpPr>
            <p:nvPr>
              <p:custDataLst>
                <p:tags r:id="rId89"/>
              </p:custDataLst>
            </p:nvPr>
          </p:nvSpPr>
          <p:spPr bwMode="auto">
            <a:xfrm>
              <a:off x="7348538" y="5446713"/>
              <a:ext cx="1587" cy="4762"/>
            </a:xfrm>
            <a:custGeom>
              <a:avLst/>
              <a:gdLst>
                <a:gd name="T0" fmla="*/ 0 w 1588"/>
                <a:gd name="T1" fmla="*/ 0 h 6"/>
                <a:gd name="T2" fmla="*/ 0 w 1588"/>
                <a:gd name="T3" fmla="*/ 2147483647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267" name="Line 171"/>
            <p:cNvSpPr>
              <a:spLocks noChangeShapeType="1"/>
            </p:cNvSpPr>
            <p:nvPr>
              <p:custDataLst>
                <p:tags r:id="rId90"/>
              </p:custDataLst>
            </p:nvPr>
          </p:nvSpPr>
          <p:spPr bwMode="auto">
            <a:xfrm flipV="1">
              <a:off x="7439025" y="5445125"/>
              <a:ext cx="1588" cy="12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268" name="Freeform 172"/>
            <p:cNvSpPr>
              <a:spLocks/>
            </p:cNvSpPr>
            <p:nvPr>
              <p:custDataLst>
                <p:tags r:id="rId91"/>
              </p:custDataLst>
            </p:nvPr>
          </p:nvSpPr>
          <p:spPr bwMode="auto">
            <a:xfrm>
              <a:off x="7439025" y="5445125"/>
              <a:ext cx="3175" cy="15875"/>
            </a:xfrm>
            <a:custGeom>
              <a:avLst/>
              <a:gdLst>
                <a:gd name="T0" fmla="*/ 0 w 5"/>
                <a:gd name="T1" fmla="*/ 0 h 30"/>
                <a:gd name="T2" fmla="*/ 2147483647 w 5"/>
                <a:gd name="T3" fmla="*/ 2147483647 h 30"/>
                <a:gd name="T4" fmla="*/ 2147483647 w 5"/>
                <a:gd name="T5" fmla="*/ 2147483647 h 30"/>
                <a:gd name="T6" fmla="*/ 2147483647 w 5"/>
                <a:gd name="T7" fmla="*/ 2147483647 h 30"/>
                <a:gd name="T8" fmla="*/ 2147483647 w 5"/>
                <a:gd name="T9" fmla="*/ 2147483647 h 30"/>
                <a:gd name="T10" fmla="*/ 2147483647 w 5"/>
                <a:gd name="T11" fmla="*/ 2147483647 h 30"/>
                <a:gd name="T12" fmla="*/ 2147483647 w 5"/>
                <a:gd name="T13" fmla="*/ 2147483647 h 30"/>
                <a:gd name="T14" fmla="*/ 2147483647 w 5"/>
                <a:gd name="T15" fmla="*/ 2147483647 h 30"/>
                <a:gd name="T16" fmla="*/ 0 w 5"/>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endParaRPr lang="en-GB"/>
            </a:p>
          </p:txBody>
        </p:sp>
        <p:sp>
          <p:nvSpPr>
            <p:cNvPr id="47269" name="Freeform 173"/>
            <p:cNvSpPr>
              <a:spLocks/>
            </p:cNvSpPr>
            <p:nvPr>
              <p:custDataLst>
                <p:tags r:id="rId92"/>
              </p:custDataLst>
            </p:nvPr>
          </p:nvSpPr>
          <p:spPr bwMode="auto">
            <a:xfrm>
              <a:off x="7737475" y="4914900"/>
              <a:ext cx="22225" cy="28575"/>
            </a:xfrm>
            <a:custGeom>
              <a:avLst/>
              <a:gdLst>
                <a:gd name="T0" fmla="*/ 0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0 h 55"/>
                <a:gd name="T28" fmla="*/ 2147483647 w 53"/>
                <a:gd name="T29" fmla="*/ 2147483647 h 55"/>
                <a:gd name="T30" fmla="*/ 0 w 53"/>
                <a:gd name="T31" fmla="*/ 2147483647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47270" name="Freeform 174"/>
            <p:cNvSpPr>
              <a:spLocks/>
            </p:cNvSpPr>
            <p:nvPr>
              <p:custDataLst>
                <p:tags r:id="rId93"/>
              </p:custDataLst>
            </p:nvPr>
          </p:nvSpPr>
          <p:spPr bwMode="auto">
            <a:xfrm>
              <a:off x="7743825" y="4841875"/>
              <a:ext cx="26988" cy="39688"/>
            </a:xfrm>
            <a:custGeom>
              <a:avLst/>
              <a:gdLst>
                <a:gd name="T0" fmla="*/ 0 w 65"/>
                <a:gd name="T1" fmla="*/ 2147483647 h 75"/>
                <a:gd name="T2" fmla="*/ 2147483647 w 65"/>
                <a:gd name="T3" fmla="*/ 2147483647 h 75"/>
                <a:gd name="T4" fmla="*/ 2147483647 w 65"/>
                <a:gd name="T5" fmla="*/ 2147483647 h 75"/>
                <a:gd name="T6" fmla="*/ 2147483647 w 65"/>
                <a:gd name="T7" fmla="*/ 2147483647 h 75"/>
                <a:gd name="T8" fmla="*/ 2147483647 w 65"/>
                <a:gd name="T9" fmla="*/ 2147483647 h 75"/>
                <a:gd name="T10" fmla="*/ 2147483647 w 65"/>
                <a:gd name="T11" fmla="*/ 2147483647 h 75"/>
                <a:gd name="T12" fmla="*/ 2147483647 w 65"/>
                <a:gd name="T13" fmla="*/ 2147483647 h 75"/>
                <a:gd name="T14" fmla="*/ 2147483647 w 65"/>
                <a:gd name="T15" fmla="*/ 2147483647 h 75"/>
                <a:gd name="T16" fmla="*/ 2147483647 w 65"/>
                <a:gd name="T17" fmla="*/ 2147483647 h 75"/>
                <a:gd name="T18" fmla="*/ 2147483647 w 65"/>
                <a:gd name="T19" fmla="*/ 2147483647 h 75"/>
                <a:gd name="T20" fmla="*/ 2147483647 w 65"/>
                <a:gd name="T21" fmla="*/ 2147483647 h 75"/>
                <a:gd name="T22" fmla="*/ 2147483647 w 65"/>
                <a:gd name="T23" fmla="*/ 2147483647 h 75"/>
                <a:gd name="T24" fmla="*/ 2147483647 w 65"/>
                <a:gd name="T25" fmla="*/ 2147483647 h 75"/>
                <a:gd name="T26" fmla="*/ 2147483647 w 65"/>
                <a:gd name="T27" fmla="*/ 2147483647 h 75"/>
                <a:gd name="T28" fmla="*/ 2147483647 w 65"/>
                <a:gd name="T29" fmla="*/ 2147483647 h 75"/>
                <a:gd name="T30" fmla="*/ 2147483647 w 65"/>
                <a:gd name="T31" fmla="*/ 2147483647 h 75"/>
                <a:gd name="T32" fmla="*/ 2147483647 w 65"/>
                <a:gd name="T33" fmla="*/ 2147483647 h 75"/>
                <a:gd name="T34" fmla="*/ 2147483647 w 65"/>
                <a:gd name="T35" fmla="*/ 2147483647 h 75"/>
                <a:gd name="T36" fmla="*/ 2147483647 w 65"/>
                <a:gd name="T37" fmla="*/ 0 h 75"/>
                <a:gd name="T38" fmla="*/ 2147483647 w 65"/>
                <a:gd name="T39" fmla="*/ 0 h 75"/>
                <a:gd name="T40" fmla="*/ 2147483647 w 65"/>
                <a:gd name="T41" fmla="*/ 0 h 75"/>
                <a:gd name="T42" fmla="*/ 2147483647 w 65"/>
                <a:gd name="T43" fmla="*/ 2147483647 h 75"/>
                <a:gd name="T44" fmla="*/ 2147483647 w 65"/>
                <a:gd name="T45" fmla="*/ 2147483647 h 75"/>
                <a:gd name="T46" fmla="*/ 2147483647 w 65"/>
                <a:gd name="T47" fmla="*/ 2147483647 h 75"/>
                <a:gd name="T48" fmla="*/ 2147483647 w 65"/>
                <a:gd name="T49" fmla="*/ 2147483647 h 75"/>
                <a:gd name="T50" fmla="*/ 2147483647 w 65"/>
                <a:gd name="T51" fmla="*/ 2147483647 h 75"/>
                <a:gd name="T52" fmla="*/ 2147483647 w 65"/>
                <a:gd name="T53" fmla="*/ 2147483647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endParaRPr lang="en-GB"/>
            </a:p>
          </p:txBody>
        </p:sp>
        <p:sp>
          <p:nvSpPr>
            <p:cNvPr id="47271" name="Freeform 175"/>
            <p:cNvSpPr>
              <a:spLocks/>
            </p:cNvSpPr>
            <p:nvPr>
              <p:custDataLst>
                <p:tags r:id="rId94"/>
              </p:custDataLst>
            </p:nvPr>
          </p:nvSpPr>
          <p:spPr bwMode="auto">
            <a:xfrm>
              <a:off x="7720013" y="4818063"/>
              <a:ext cx="17462" cy="30162"/>
            </a:xfrm>
            <a:custGeom>
              <a:avLst/>
              <a:gdLst>
                <a:gd name="T0" fmla="*/ 0 w 40"/>
                <a:gd name="T1" fmla="*/ 2147483647 h 62"/>
                <a:gd name="T2" fmla="*/ 2147483647 w 40"/>
                <a:gd name="T3" fmla="*/ 2147483647 h 62"/>
                <a:gd name="T4" fmla="*/ 2147483647 w 40"/>
                <a:gd name="T5" fmla="*/ 2147483647 h 62"/>
                <a:gd name="T6" fmla="*/ 2147483647 w 40"/>
                <a:gd name="T7" fmla="*/ 2147483647 h 62"/>
                <a:gd name="T8" fmla="*/ 2147483647 w 40"/>
                <a:gd name="T9" fmla="*/ 2147483647 h 62"/>
                <a:gd name="T10" fmla="*/ 2147483647 w 40"/>
                <a:gd name="T11" fmla="*/ 2147483647 h 62"/>
                <a:gd name="T12" fmla="*/ 2147483647 w 40"/>
                <a:gd name="T13" fmla="*/ 2147483647 h 62"/>
                <a:gd name="T14" fmla="*/ 2147483647 w 40"/>
                <a:gd name="T15" fmla="*/ 2147483647 h 62"/>
                <a:gd name="T16" fmla="*/ 2147483647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endParaRPr lang="en-GB"/>
            </a:p>
          </p:txBody>
        </p:sp>
        <p:sp>
          <p:nvSpPr>
            <p:cNvPr id="47272" name="Freeform 176"/>
            <p:cNvSpPr>
              <a:spLocks/>
            </p:cNvSpPr>
            <p:nvPr>
              <p:custDataLst>
                <p:tags r:id="rId95"/>
              </p:custDataLst>
            </p:nvPr>
          </p:nvSpPr>
          <p:spPr bwMode="auto">
            <a:xfrm>
              <a:off x="7639050" y="4695825"/>
              <a:ext cx="68263" cy="138113"/>
            </a:xfrm>
            <a:custGeom>
              <a:avLst/>
              <a:gdLst>
                <a:gd name="T0" fmla="*/ 2147483647 w 159"/>
                <a:gd name="T1" fmla="*/ 2147483647 h 259"/>
                <a:gd name="T2" fmla="*/ 2147483647 w 159"/>
                <a:gd name="T3" fmla="*/ 2147483647 h 259"/>
                <a:gd name="T4" fmla="*/ 2147483647 w 159"/>
                <a:gd name="T5" fmla="*/ 2147483647 h 259"/>
                <a:gd name="T6" fmla="*/ 2147483647 w 159"/>
                <a:gd name="T7" fmla="*/ 2147483647 h 259"/>
                <a:gd name="T8" fmla="*/ 2147483647 w 159"/>
                <a:gd name="T9" fmla="*/ 2147483647 h 259"/>
                <a:gd name="T10" fmla="*/ 2147483647 w 159"/>
                <a:gd name="T11" fmla="*/ 2147483647 h 259"/>
                <a:gd name="T12" fmla="*/ 2147483647 w 159"/>
                <a:gd name="T13" fmla="*/ 2147483647 h 259"/>
                <a:gd name="T14" fmla="*/ 2147483647 w 159"/>
                <a:gd name="T15" fmla="*/ 2147483647 h 259"/>
                <a:gd name="T16" fmla="*/ 2147483647 w 159"/>
                <a:gd name="T17" fmla="*/ 2147483647 h 259"/>
                <a:gd name="T18" fmla="*/ 2147483647 w 159"/>
                <a:gd name="T19" fmla="*/ 2147483647 h 259"/>
                <a:gd name="T20" fmla="*/ 2147483647 w 159"/>
                <a:gd name="T21" fmla="*/ 2147483647 h 259"/>
                <a:gd name="T22" fmla="*/ 2147483647 w 159"/>
                <a:gd name="T23" fmla="*/ 2147483647 h 259"/>
                <a:gd name="T24" fmla="*/ 2147483647 w 159"/>
                <a:gd name="T25" fmla="*/ 2147483647 h 259"/>
                <a:gd name="T26" fmla="*/ 2147483647 w 159"/>
                <a:gd name="T27" fmla="*/ 2147483647 h 259"/>
                <a:gd name="T28" fmla="*/ 2147483647 w 159"/>
                <a:gd name="T29" fmla="*/ 2147483647 h 259"/>
                <a:gd name="T30" fmla="*/ 2147483647 w 159"/>
                <a:gd name="T31" fmla="*/ 2147483647 h 259"/>
                <a:gd name="T32" fmla="*/ 2147483647 w 159"/>
                <a:gd name="T33" fmla="*/ 2147483647 h 259"/>
                <a:gd name="T34" fmla="*/ 2147483647 w 159"/>
                <a:gd name="T35" fmla="*/ 2147483647 h 259"/>
                <a:gd name="T36" fmla="*/ 2147483647 w 159"/>
                <a:gd name="T37" fmla="*/ 2147483647 h 259"/>
                <a:gd name="T38" fmla="*/ 2147483647 w 159"/>
                <a:gd name="T39" fmla="*/ 2147483647 h 259"/>
                <a:gd name="T40" fmla="*/ 2147483647 w 159"/>
                <a:gd name="T41" fmla="*/ 2147483647 h 259"/>
                <a:gd name="T42" fmla="*/ 2147483647 w 159"/>
                <a:gd name="T43" fmla="*/ 2147483647 h 259"/>
                <a:gd name="T44" fmla="*/ 2147483647 w 159"/>
                <a:gd name="T45" fmla="*/ 2147483647 h 259"/>
                <a:gd name="T46" fmla="*/ 2147483647 w 159"/>
                <a:gd name="T47" fmla="*/ 2147483647 h 259"/>
                <a:gd name="T48" fmla="*/ 2147483647 w 159"/>
                <a:gd name="T49" fmla="*/ 2147483647 h 259"/>
                <a:gd name="T50" fmla="*/ 2147483647 w 159"/>
                <a:gd name="T51" fmla="*/ 2147483647 h 259"/>
                <a:gd name="T52" fmla="*/ 2147483647 w 159"/>
                <a:gd name="T53" fmla="*/ 2147483647 h 259"/>
                <a:gd name="T54" fmla="*/ 2147483647 w 159"/>
                <a:gd name="T55" fmla="*/ 2147483647 h 259"/>
                <a:gd name="T56" fmla="*/ 2147483647 w 159"/>
                <a:gd name="T57" fmla="*/ 2147483647 h 259"/>
                <a:gd name="T58" fmla="*/ 2147483647 w 159"/>
                <a:gd name="T59" fmla="*/ 2147483647 h 259"/>
                <a:gd name="T60" fmla="*/ 2147483647 w 159"/>
                <a:gd name="T61" fmla="*/ 2147483647 h 259"/>
                <a:gd name="T62" fmla="*/ 2147483647 w 159"/>
                <a:gd name="T63" fmla="*/ 2147483647 h 259"/>
                <a:gd name="T64" fmla="*/ 2147483647 w 159"/>
                <a:gd name="T65" fmla="*/ 2147483647 h 259"/>
                <a:gd name="T66" fmla="*/ 2147483647 w 159"/>
                <a:gd name="T67" fmla="*/ 2147483647 h 259"/>
                <a:gd name="T68" fmla="*/ 2147483647 w 159"/>
                <a:gd name="T69" fmla="*/ 2147483647 h 259"/>
                <a:gd name="T70" fmla="*/ 0 w 159"/>
                <a:gd name="T71" fmla="*/ 2147483647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273" name="Line 177"/>
            <p:cNvSpPr>
              <a:spLocks noChangeShapeType="1"/>
            </p:cNvSpPr>
            <p:nvPr>
              <p:custDataLst>
                <p:tags r:id="rId96"/>
              </p:custDataLst>
            </p:nvPr>
          </p:nvSpPr>
          <p:spPr bwMode="auto">
            <a:xfrm flipH="1" flipV="1">
              <a:off x="7632700" y="4662488"/>
              <a:ext cx="6350" cy="333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274" name="Freeform 178"/>
            <p:cNvSpPr>
              <a:spLocks/>
            </p:cNvSpPr>
            <p:nvPr>
              <p:custDataLst>
                <p:tags r:id="rId97"/>
              </p:custDataLst>
            </p:nvPr>
          </p:nvSpPr>
          <p:spPr bwMode="auto">
            <a:xfrm>
              <a:off x="7632700" y="4646613"/>
              <a:ext cx="6350" cy="15875"/>
            </a:xfrm>
            <a:custGeom>
              <a:avLst/>
              <a:gdLst>
                <a:gd name="T0" fmla="*/ 0 w 13"/>
                <a:gd name="T1" fmla="*/ 2147483647 h 25"/>
                <a:gd name="T2" fmla="*/ 2147483647 w 13"/>
                <a:gd name="T3" fmla="*/ 2147483647 h 25"/>
                <a:gd name="T4" fmla="*/ 2147483647 w 13"/>
                <a:gd name="T5" fmla="*/ 2147483647 h 25"/>
                <a:gd name="T6" fmla="*/ 2147483647 w 13"/>
                <a:gd name="T7" fmla="*/ 2147483647 h 25"/>
                <a:gd name="T8" fmla="*/ 2147483647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47275" name="Line 179"/>
            <p:cNvSpPr>
              <a:spLocks noChangeShapeType="1"/>
            </p:cNvSpPr>
            <p:nvPr>
              <p:custDataLst>
                <p:tags r:id="rId98"/>
              </p:custDataLst>
            </p:nvPr>
          </p:nvSpPr>
          <p:spPr bwMode="auto">
            <a:xfrm flipV="1">
              <a:off x="7639050" y="4633913"/>
              <a:ext cx="0" cy="12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276" name="Freeform 180"/>
            <p:cNvSpPr>
              <a:spLocks/>
            </p:cNvSpPr>
            <p:nvPr>
              <p:custDataLst>
                <p:tags r:id="rId99"/>
              </p:custDataLst>
            </p:nvPr>
          </p:nvSpPr>
          <p:spPr bwMode="auto">
            <a:xfrm>
              <a:off x="7593013" y="4567238"/>
              <a:ext cx="46037" cy="66675"/>
            </a:xfrm>
            <a:custGeom>
              <a:avLst/>
              <a:gdLst>
                <a:gd name="T0" fmla="*/ 2147483647 w 100"/>
                <a:gd name="T1" fmla="*/ 2147483647 h 123"/>
                <a:gd name="T2" fmla="*/ 2147483647 w 100"/>
                <a:gd name="T3" fmla="*/ 2147483647 h 123"/>
                <a:gd name="T4" fmla="*/ 2147483647 w 100"/>
                <a:gd name="T5" fmla="*/ 2147483647 h 123"/>
                <a:gd name="T6" fmla="*/ 2147483647 w 100"/>
                <a:gd name="T7" fmla="*/ 2147483647 h 123"/>
                <a:gd name="T8" fmla="*/ 2147483647 w 100"/>
                <a:gd name="T9" fmla="*/ 2147483647 h 123"/>
                <a:gd name="T10" fmla="*/ 2147483647 w 100"/>
                <a:gd name="T11" fmla="*/ 2147483647 h 123"/>
                <a:gd name="T12" fmla="*/ 2147483647 w 100"/>
                <a:gd name="T13" fmla="*/ 2147483647 h 123"/>
                <a:gd name="T14" fmla="*/ 2147483647 w 100"/>
                <a:gd name="T15" fmla="*/ 2147483647 h 123"/>
                <a:gd name="T16" fmla="*/ 2147483647 w 100"/>
                <a:gd name="T17" fmla="*/ 2147483647 h 123"/>
                <a:gd name="T18" fmla="*/ 2147483647 w 100"/>
                <a:gd name="T19" fmla="*/ 2147483647 h 123"/>
                <a:gd name="T20" fmla="*/ 2147483647 w 100"/>
                <a:gd name="T21" fmla="*/ 2147483647 h 123"/>
                <a:gd name="T22" fmla="*/ 2147483647 w 100"/>
                <a:gd name="T23" fmla="*/ 2147483647 h 123"/>
                <a:gd name="T24" fmla="*/ 0 w 100"/>
                <a:gd name="T25" fmla="*/ 2147483647 h 123"/>
                <a:gd name="T26" fmla="*/ 2147483647 w 100"/>
                <a:gd name="T27" fmla="*/ 2147483647 h 123"/>
                <a:gd name="T28" fmla="*/ 2147483647 w 100"/>
                <a:gd name="T29" fmla="*/ 2147483647 h 123"/>
                <a:gd name="T30" fmla="*/ 2147483647 w 100"/>
                <a:gd name="T31" fmla="*/ 2147483647 h 123"/>
                <a:gd name="T32" fmla="*/ 2147483647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47277" name="Freeform 181"/>
            <p:cNvSpPr>
              <a:spLocks/>
            </p:cNvSpPr>
            <p:nvPr>
              <p:custDataLst>
                <p:tags r:id="rId100"/>
              </p:custDataLst>
            </p:nvPr>
          </p:nvSpPr>
          <p:spPr bwMode="auto">
            <a:xfrm>
              <a:off x="7607300" y="4510088"/>
              <a:ext cx="1588" cy="50800"/>
            </a:xfrm>
            <a:custGeom>
              <a:avLst/>
              <a:gdLst>
                <a:gd name="T0" fmla="*/ 2147483647 w 5"/>
                <a:gd name="T1" fmla="*/ 0 h 99"/>
                <a:gd name="T2" fmla="*/ 2147483647 w 5"/>
                <a:gd name="T3" fmla="*/ 2147483647 h 99"/>
                <a:gd name="T4" fmla="*/ 2147483647 w 5"/>
                <a:gd name="T5" fmla="*/ 2147483647 h 99"/>
                <a:gd name="T6" fmla="*/ 0 w 5"/>
                <a:gd name="T7" fmla="*/ 2147483647 h 99"/>
                <a:gd name="T8" fmla="*/ 0 w 5"/>
                <a:gd name="T9" fmla="*/ 2147483647 h 99"/>
                <a:gd name="T10" fmla="*/ 2147483647 w 5"/>
                <a:gd name="T11" fmla="*/ 2147483647 h 99"/>
                <a:gd name="T12" fmla="*/ 2147483647 w 5"/>
                <a:gd name="T13" fmla="*/ 2147483647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endParaRPr lang="en-GB"/>
            </a:p>
          </p:txBody>
        </p:sp>
        <p:sp>
          <p:nvSpPr>
            <p:cNvPr id="47278" name="Freeform 182"/>
            <p:cNvSpPr>
              <a:spLocks/>
            </p:cNvSpPr>
            <p:nvPr>
              <p:custDataLst>
                <p:tags r:id="rId101"/>
              </p:custDataLst>
            </p:nvPr>
          </p:nvSpPr>
          <p:spPr bwMode="auto">
            <a:xfrm>
              <a:off x="7613650" y="4503738"/>
              <a:ext cx="7938" cy="36512"/>
            </a:xfrm>
            <a:custGeom>
              <a:avLst/>
              <a:gdLst>
                <a:gd name="T0" fmla="*/ 2147483647 w 14"/>
                <a:gd name="T1" fmla="*/ 0 h 68"/>
                <a:gd name="T2" fmla="*/ 2147483647 w 14"/>
                <a:gd name="T3" fmla="*/ 2147483647 h 68"/>
                <a:gd name="T4" fmla="*/ 2147483647 w 14"/>
                <a:gd name="T5" fmla="*/ 2147483647 h 68"/>
                <a:gd name="T6" fmla="*/ 2147483647 w 14"/>
                <a:gd name="T7" fmla="*/ 2147483647 h 68"/>
                <a:gd name="T8" fmla="*/ 0 w 14"/>
                <a:gd name="T9" fmla="*/ 2147483647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endParaRPr lang="en-GB"/>
            </a:p>
          </p:txBody>
        </p:sp>
        <p:sp>
          <p:nvSpPr>
            <p:cNvPr id="47279" name="Freeform 183"/>
            <p:cNvSpPr>
              <a:spLocks/>
            </p:cNvSpPr>
            <p:nvPr>
              <p:custDataLst>
                <p:tags r:id="rId102"/>
              </p:custDataLst>
            </p:nvPr>
          </p:nvSpPr>
          <p:spPr bwMode="auto">
            <a:xfrm>
              <a:off x="7629525" y="4484688"/>
              <a:ext cx="1588" cy="22225"/>
            </a:xfrm>
            <a:custGeom>
              <a:avLst/>
              <a:gdLst>
                <a:gd name="T0" fmla="*/ 0 w 1587"/>
                <a:gd name="T1" fmla="*/ 0 h 43"/>
                <a:gd name="T2" fmla="*/ 0 w 1587"/>
                <a:gd name="T3" fmla="*/ 2147483647 h 43"/>
                <a:gd name="T4" fmla="*/ 0 w 1587"/>
                <a:gd name="T5" fmla="*/ 2147483647 h 43"/>
                <a:gd name="T6" fmla="*/ 0 w 1587"/>
                <a:gd name="T7" fmla="*/ 2147483647 h 43"/>
                <a:gd name="T8" fmla="*/ 0 w 1587"/>
                <a:gd name="T9" fmla="*/ 2147483647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endParaRPr lang="en-GB"/>
            </a:p>
          </p:txBody>
        </p:sp>
        <p:sp>
          <p:nvSpPr>
            <p:cNvPr id="47280" name="Line 184"/>
            <p:cNvSpPr>
              <a:spLocks noChangeShapeType="1"/>
            </p:cNvSpPr>
            <p:nvPr>
              <p:custDataLst>
                <p:tags r:id="rId103"/>
              </p:custDataLst>
            </p:nvPr>
          </p:nvSpPr>
          <p:spPr bwMode="auto">
            <a:xfrm flipV="1">
              <a:off x="7629525" y="4503738"/>
              <a:ext cx="1588" cy="31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281" name="Freeform 185"/>
            <p:cNvSpPr>
              <a:spLocks/>
            </p:cNvSpPr>
            <p:nvPr>
              <p:custDataLst>
                <p:tags r:id="rId104"/>
              </p:custDataLst>
            </p:nvPr>
          </p:nvSpPr>
          <p:spPr bwMode="auto">
            <a:xfrm>
              <a:off x="7613650" y="4487863"/>
              <a:ext cx="1588" cy="15875"/>
            </a:xfrm>
            <a:custGeom>
              <a:avLst/>
              <a:gdLst>
                <a:gd name="T0" fmla="*/ 0 w 1587"/>
                <a:gd name="T1" fmla="*/ 2147483647 h 31"/>
                <a:gd name="T2" fmla="*/ 0 w 1587"/>
                <a:gd name="T3" fmla="*/ 2147483647 h 31"/>
                <a:gd name="T4" fmla="*/ 0 w 1587"/>
                <a:gd name="T5" fmla="*/ 2147483647 h 31"/>
                <a:gd name="T6" fmla="*/ 0 w 1587"/>
                <a:gd name="T7" fmla="*/ 2147483647 h 31"/>
                <a:gd name="T8" fmla="*/ 0 w 158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282" name="Freeform 186"/>
            <p:cNvSpPr>
              <a:spLocks/>
            </p:cNvSpPr>
            <p:nvPr>
              <p:custDataLst>
                <p:tags r:id="rId105"/>
              </p:custDataLst>
            </p:nvPr>
          </p:nvSpPr>
          <p:spPr bwMode="auto">
            <a:xfrm>
              <a:off x="7334250" y="5476875"/>
              <a:ext cx="96838" cy="87313"/>
            </a:xfrm>
            <a:custGeom>
              <a:avLst/>
              <a:gdLst>
                <a:gd name="T0" fmla="*/ 2147483647 w 225"/>
                <a:gd name="T1" fmla="*/ 2147483647 h 167"/>
                <a:gd name="T2" fmla="*/ 2147483647 w 225"/>
                <a:gd name="T3" fmla="*/ 2147483647 h 167"/>
                <a:gd name="T4" fmla="*/ 0 w 225"/>
                <a:gd name="T5" fmla="*/ 2147483647 h 167"/>
                <a:gd name="T6" fmla="*/ 2147483647 w 225"/>
                <a:gd name="T7" fmla="*/ 2147483647 h 167"/>
                <a:gd name="T8" fmla="*/ 2147483647 w 225"/>
                <a:gd name="T9" fmla="*/ 2147483647 h 167"/>
                <a:gd name="T10" fmla="*/ 2147483647 w 225"/>
                <a:gd name="T11" fmla="*/ 2147483647 h 167"/>
                <a:gd name="T12" fmla="*/ 2147483647 w 225"/>
                <a:gd name="T13" fmla="*/ 2147483647 h 167"/>
                <a:gd name="T14" fmla="*/ 2147483647 w 225"/>
                <a:gd name="T15" fmla="*/ 2147483647 h 167"/>
                <a:gd name="T16" fmla="*/ 2147483647 w 225"/>
                <a:gd name="T17" fmla="*/ 2147483647 h 167"/>
                <a:gd name="T18" fmla="*/ 2147483647 w 225"/>
                <a:gd name="T19" fmla="*/ 2147483647 h 167"/>
                <a:gd name="T20" fmla="*/ 2147483647 w 225"/>
                <a:gd name="T21" fmla="*/ 2147483647 h 167"/>
                <a:gd name="T22" fmla="*/ 2147483647 w 225"/>
                <a:gd name="T23" fmla="*/ 2147483647 h 167"/>
                <a:gd name="T24" fmla="*/ 2147483647 w 225"/>
                <a:gd name="T25" fmla="*/ 2147483647 h 167"/>
                <a:gd name="T26" fmla="*/ 2147483647 w 225"/>
                <a:gd name="T27" fmla="*/ 2147483647 h 167"/>
                <a:gd name="T28" fmla="*/ 2147483647 w 225"/>
                <a:gd name="T29" fmla="*/ 2147483647 h 167"/>
                <a:gd name="T30" fmla="*/ 2147483647 w 225"/>
                <a:gd name="T31" fmla="*/ 2147483647 h 167"/>
                <a:gd name="T32" fmla="*/ 2147483647 w 225"/>
                <a:gd name="T33" fmla="*/ 2147483647 h 167"/>
                <a:gd name="T34" fmla="*/ 2147483647 w 225"/>
                <a:gd name="T35" fmla="*/ 0 h 167"/>
                <a:gd name="T36" fmla="*/ 2147483647 w 225"/>
                <a:gd name="T37" fmla="*/ 2147483647 h 167"/>
                <a:gd name="T38" fmla="*/ 2147483647 w 225"/>
                <a:gd name="T39" fmla="*/ 2147483647 h 167"/>
                <a:gd name="T40" fmla="*/ 2147483647 w 225"/>
                <a:gd name="T41" fmla="*/ 2147483647 h 167"/>
                <a:gd name="T42" fmla="*/ 2147483647 w 225"/>
                <a:gd name="T43" fmla="*/ 2147483647 h 167"/>
                <a:gd name="T44" fmla="*/ 2147483647 w 225"/>
                <a:gd name="T45" fmla="*/ 2147483647 h 167"/>
                <a:gd name="T46" fmla="*/ 2147483647 w 225"/>
                <a:gd name="T47" fmla="*/ 2147483647 h 167"/>
                <a:gd name="T48" fmla="*/ 2147483647 w 225"/>
                <a:gd name="T49" fmla="*/ 2147483647 h 167"/>
                <a:gd name="T50" fmla="*/ 2147483647 w 225"/>
                <a:gd name="T51" fmla="*/ 2147483647 h 167"/>
                <a:gd name="T52" fmla="*/ 2147483647 w 225"/>
                <a:gd name="T53" fmla="*/ 2147483647 h 167"/>
                <a:gd name="T54" fmla="*/ 2147483647 w 225"/>
                <a:gd name="T55" fmla="*/ 2147483647 h 167"/>
                <a:gd name="T56" fmla="*/ 2147483647 w 225"/>
                <a:gd name="T57" fmla="*/ 2147483647 h 167"/>
                <a:gd name="T58" fmla="*/ 2147483647 w 225"/>
                <a:gd name="T59" fmla="*/ 2147483647 h 167"/>
                <a:gd name="T60" fmla="*/ 2147483647 w 225"/>
                <a:gd name="T61" fmla="*/ 2147483647 h 167"/>
                <a:gd name="T62" fmla="*/ 2147483647 w 225"/>
                <a:gd name="T63" fmla="*/ 2147483647 h 167"/>
                <a:gd name="T64" fmla="*/ 2147483647 w 225"/>
                <a:gd name="T65" fmla="*/ 2147483647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endParaRPr lang="en-GB"/>
            </a:p>
          </p:txBody>
        </p:sp>
        <p:sp>
          <p:nvSpPr>
            <p:cNvPr id="47283" name="Freeform 187"/>
            <p:cNvSpPr>
              <a:spLocks/>
            </p:cNvSpPr>
            <p:nvPr>
              <p:custDataLst>
                <p:tags r:id="rId106"/>
              </p:custDataLst>
            </p:nvPr>
          </p:nvSpPr>
          <p:spPr bwMode="auto">
            <a:xfrm>
              <a:off x="7472363" y="4695825"/>
              <a:ext cx="3175" cy="17463"/>
            </a:xfrm>
            <a:custGeom>
              <a:avLst/>
              <a:gdLst>
                <a:gd name="T0" fmla="*/ 0 w 7"/>
                <a:gd name="T1" fmla="*/ 2147483647 h 31"/>
                <a:gd name="T2" fmla="*/ 2147483647 w 7"/>
                <a:gd name="T3" fmla="*/ 2147483647 h 31"/>
                <a:gd name="T4" fmla="*/ 2147483647 w 7"/>
                <a:gd name="T5" fmla="*/ 2147483647 h 31"/>
                <a:gd name="T6" fmla="*/ 2147483647 w 7"/>
                <a:gd name="T7" fmla="*/ 2147483647 h 31"/>
                <a:gd name="T8" fmla="*/ 2147483647 w 7"/>
                <a:gd name="T9" fmla="*/ 0 h 31"/>
                <a:gd name="T10" fmla="*/ 2147483647 w 7"/>
                <a:gd name="T11" fmla="*/ 2147483647 h 31"/>
                <a:gd name="T12" fmla="*/ 2147483647 w 7"/>
                <a:gd name="T13" fmla="*/ 2147483647 h 31"/>
                <a:gd name="T14" fmla="*/ 2147483647 w 7"/>
                <a:gd name="T15" fmla="*/ 2147483647 h 31"/>
                <a:gd name="T16" fmla="*/ 0 w 7"/>
                <a:gd name="T17" fmla="*/ 2147483647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endParaRPr lang="en-GB"/>
            </a:p>
          </p:txBody>
        </p:sp>
        <p:sp>
          <p:nvSpPr>
            <p:cNvPr id="47284" name="Freeform 188"/>
            <p:cNvSpPr>
              <a:spLocks/>
            </p:cNvSpPr>
            <p:nvPr>
              <p:custDataLst>
                <p:tags r:id="rId107"/>
              </p:custDataLst>
            </p:nvPr>
          </p:nvSpPr>
          <p:spPr bwMode="auto">
            <a:xfrm>
              <a:off x="7405688" y="4618038"/>
              <a:ext cx="15875" cy="15875"/>
            </a:xfrm>
            <a:custGeom>
              <a:avLst/>
              <a:gdLst>
                <a:gd name="T0" fmla="*/ 2147483647 w 33"/>
                <a:gd name="T1" fmla="*/ 2147483647 h 31"/>
                <a:gd name="T2" fmla="*/ 2147483647 w 33"/>
                <a:gd name="T3" fmla="*/ 0 h 31"/>
                <a:gd name="T4" fmla="*/ 2147483647 w 33"/>
                <a:gd name="T5" fmla="*/ 0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0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2147483647 w 33"/>
                <a:gd name="T29" fmla="*/ 2147483647 h 31"/>
                <a:gd name="T30" fmla="*/ 2147483647 w 33"/>
                <a:gd name="T31" fmla="*/ 2147483647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endParaRPr lang="en-GB"/>
            </a:p>
          </p:txBody>
        </p:sp>
        <p:sp>
          <p:nvSpPr>
            <p:cNvPr id="47285" name="Freeform 189"/>
            <p:cNvSpPr>
              <a:spLocks/>
            </p:cNvSpPr>
            <p:nvPr>
              <p:custDataLst>
                <p:tags r:id="rId108"/>
              </p:custDataLst>
            </p:nvPr>
          </p:nvSpPr>
          <p:spPr bwMode="auto">
            <a:xfrm>
              <a:off x="7421563" y="4530725"/>
              <a:ext cx="3175" cy="9525"/>
            </a:xfrm>
            <a:custGeom>
              <a:avLst/>
              <a:gdLst>
                <a:gd name="T0" fmla="*/ 0 w 13"/>
                <a:gd name="T1" fmla="*/ 2147483647 h 19"/>
                <a:gd name="T2" fmla="*/ 2147483647 w 13"/>
                <a:gd name="T3" fmla="*/ 2147483647 h 19"/>
                <a:gd name="T4" fmla="*/ 2147483647 w 13"/>
                <a:gd name="T5" fmla="*/ 2147483647 h 19"/>
                <a:gd name="T6" fmla="*/ 2147483647 w 13"/>
                <a:gd name="T7" fmla="*/ 2147483647 h 19"/>
                <a:gd name="T8" fmla="*/ 2147483647 w 13"/>
                <a:gd name="T9" fmla="*/ 2147483647 h 19"/>
                <a:gd name="T10" fmla="*/ 2147483647 w 13"/>
                <a:gd name="T11" fmla="*/ 2147483647 h 19"/>
                <a:gd name="T12" fmla="*/ 2147483647 w 13"/>
                <a:gd name="T13" fmla="*/ 0 h 19"/>
                <a:gd name="T14" fmla="*/ 0 w 13"/>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endParaRPr lang="en-GB"/>
            </a:p>
          </p:txBody>
        </p:sp>
        <p:sp>
          <p:nvSpPr>
            <p:cNvPr id="47286" name="Freeform 190"/>
            <p:cNvSpPr>
              <a:spLocks/>
            </p:cNvSpPr>
            <p:nvPr>
              <p:custDataLst>
                <p:tags r:id="rId109"/>
              </p:custDataLst>
            </p:nvPr>
          </p:nvSpPr>
          <p:spPr bwMode="auto">
            <a:xfrm>
              <a:off x="7261225" y="4533900"/>
              <a:ext cx="36513" cy="22225"/>
            </a:xfrm>
            <a:custGeom>
              <a:avLst/>
              <a:gdLst>
                <a:gd name="T0" fmla="*/ 2147483647 w 87"/>
                <a:gd name="T1" fmla="*/ 2147483647 h 42"/>
                <a:gd name="T2" fmla="*/ 2147483647 w 87"/>
                <a:gd name="T3" fmla="*/ 2147483647 h 42"/>
                <a:gd name="T4" fmla="*/ 2147483647 w 87"/>
                <a:gd name="T5" fmla="*/ 2147483647 h 42"/>
                <a:gd name="T6" fmla="*/ 2147483647 w 87"/>
                <a:gd name="T7" fmla="*/ 2147483647 h 42"/>
                <a:gd name="T8" fmla="*/ 2147483647 w 87"/>
                <a:gd name="T9" fmla="*/ 2147483647 h 42"/>
                <a:gd name="T10" fmla="*/ 2147483647 w 87"/>
                <a:gd name="T11" fmla="*/ 2147483647 h 42"/>
                <a:gd name="T12" fmla="*/ 2147483647 w 87"/>
                <a:gd name="T13" fmla="*/ 2147483647 h 42"/>
                <a:gd name="T14" fmla="*/ 2147483647 w 87"/>
                <a:gd name="T15" fmla="*/ 2147483647 h 42"/>
                <a:gd name="T16" fmla="*/ 2147483647 w 87"/>
                <a:gd name="T17" fmla="*/ 2147483647 h 42"/>
                <a:gd name="T18" fmla="*/ 2147483647 w 87"/>
                <a:gd name="T19" fmla="*/ 2147483647 h 42"/>
                <a:gd name="T20" fmla="*/ 2147483647 w 87"/>
                <a:gd name="T21" fmla="*/ 2147483647 h 42"/>
                <a:gd name="T22" fmla="*/ 2147483647 w 87"/>
                <a:gd name="T23" fmla="*/ 2147483647 h 42"/>
                <a:gd name="T24" fmla="*/ 2147483647 w 87"/>
                <a:gd name="T25" fmla="*/ 0 h 42"/>
                <a:gd name="T26" fmla="*/ 2147483647 w 87"/>
                <a:gd name="T27" fmla="*/ 0 h 42"/>
                <a:gd name="T28" fmla="*/ 2147483647 w 87"/>
                <a:gd name="T29" fmla="*/ 0 h 42"/>
                <a:gd name="T30" fmla="*/ 2147483647 w 87"/>
                <a:gd name="T31" fmla="*/ 0 h 42"/>
                <a:gd name="T32" fmla="*/ 2147483647 w 87"/>
                <a:gd name="T33" fmla="*/ 2147483647 h 42"/>
                <a:gd name="T34" fmla="*/ 2147483647 w 87"/>
                <a:gd name="T35" fmla="*/ 2147483647 h 42"/>
                <a:gd name="T36" fmla="*/ 2147483647 w 87"/>
                <a:gd name="T37" fmla="*/ 2147483647 h 42"/>
                <a:gd name="T38" fmla="*/ 2147483647 w 87"/>
                <a:gd name="T39" fmla="*/ 2147483647 h 42"/>
                <a:gd name="T40" fmla="*/ 0 w 87"/>
                <a:gd name="T41" fmla="*/ 2147483647 h 42"/>
                <a:gd name="T42" fmla="*/ 2147483647 w 87"/>
                <a:gd name="T43" fmla="*/ 2147483647 h 42"/>
                <a:gd name="T44" fmla="*/ 2147483647 w 87"/>
                <a:gd name="T45" fmla="*/ 2147483647 h 42"/>
                <a:gd name="T46" fmla="*/ 2147483647 w 87"/>
                <a:gd name="T47" fmla="*/ 2147483647 h 42"/>
                <a:gd name="T48" fmla="*/ 2147483647 w 87"/>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endParaRPr lang="en-GB"/>
            </a:p>
          </p:txBody>
        </p:sp>
        <p:sp>
          <p:nvSpPr>
            <p:cNvPr id="47287" name="Freeform 191"/>
            <p:cNvSpPr>
              <a:spLocks/>
            </p:cNvSpPr>
            <p:nvPr>
              <p:custDataLst>
                <p:tags r:id="rId110"/>
              </p:custDataLst>
            </p:nvPr>
          </p:nvSpPr>
          <p:spPr bwMode="auto">
            <a:xfrm>
              <a:off x="7505700" y="4997450"/>
              <a:ext cx="1588" cy="14288"/>
            </a:xfrm>
            <a:custGeom>
              <a:avLst/>
              <a:gdLst>
                <a:gd name="T0" fmla="*/ 0 w 7"/>
                <a:gd name="T1" fmla="*/ 0 h 31"/>
                <a:gd name="T2" fmla="*/ 2147483647 w 7"/>
                <a:gd name="T3" fmla="*/ 0 h 31"/>
                <a:gd name="T4" fmla="*/ 2147483647 w 7"/>
                <a:gd name="T5" fmla="*/ 2147483647 h 31"/>
                <a:gd name="T6" fmla="*/ 0 w 7"/>
                <a:gd name="T7" fmla="*/ 2147483647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288" name="Freeform 192"/>
            <p:cNvSpPr>
              <a:spLocks/>
            </p:cNvSpPr>
            <p:nvPr>
              <p:custDataLst>
                <p:tags r:id="rId111"/>
              </p:custDataLst>
            </p:nvPr>
          </p:nvSpPr>
          <p:spPr bwMode="auto">
            <a:xfrm>
              <a:off x="6742113" y="4503738"/>
              <a:ext cx="1019175" cy="908050"/>
            </a:xfrm>
            <a:custGeom>
              <a:avLst/>
              <a:gdLst>
                <a:gd name="T0" fmla="*/ 2147483647 w 2332"/>
                <a:gd name="T1" fmla="*/ 2147483647 h 1731"/>
                <a:gd name="T2" fmla="*/ 2147483647 w 2332"/>
                <a:gd name="T3" fmla="*/ 2147483647 h 1731"/>
                <a:gd name="T4" fmla="*/ 2147483647 w 2332"/>
                <a:gd name="T5" fmla="*/ 2147483647 h 1731"/>
                <a:gd name="T6" fmla="*/ 2147483647 w 2332"/>
                <a:gd name="T7" fmla="*/ 2147483647 h 1731"/>
                <a:gd name="T8" fmla="*/ 2147483647 w 2332"/>
                <a:gd name="T9" fmla="*/ 2147483647 h 1731"/>
                <a:gd name="T10" fmla="*/ 2147483647 w 2332"/>
                <a:gd name="T11" fmla="*/ 2147483647 h 1731"/>
                <a:gd name="T12" fmla="*/ 2147483647 w 2332"/>
                <a:gd name="T13" fmla="*/ 2147483647 h 1731"/>
                <a:gd name="T14" fmla="*/ 2147483647 w 2332"/>
                <a:gd name="T15" fmla="*/ 2147483647 h 1731"/>
                <a:gd name="T16" fmla="*/ 2147483647 w 2332"/>
                <a:gd name="T17" fmla="*/ 2147483647 h 1731"/>
                <a:gd name="T18" fmla="*/ 2147483647 w 2332"/>
                <a:gd name="T19" fmla="*/ 2147483647 h 1731"/>
                <a:gd name="T20" fmla="*/ 2147483647 w 2332"/>
                <a:gd name="T21" fmla="*/ 2147483647 h 1731"/>
                <a:gd name="T22" fmla="*/ 2147483647 w 2332"/>
                <a:gd name="T23" fmla="*/ 2147483647 h 1731"/>
                <a:gd name="T24" fmla="*/ 2147483647 w 2332"/>
                <a:gd name="T25" fmla="*/ 2147483647 h 1731"/>
                <a:gd name="T26" fmla="*/ 2147483647 w 2332"/>
                <a:gd name="T27" fmla="*/ 2147483647 h 1731"/>
                <a:gd name="T28" fmla="*/ 2147483647 w 2332"/>
                <a:gd name="T29" fmla="*/ 2147483647 h 1731"/>
                <a:gd name="T30" fmla="*/ 2147483647 w 2332"/>
                <a:gd name="T31" fmla="*/ 2147483647 h 1731"/>
                <a:gd name="T32" fmla="*/ 2147483647 w 2332"/>
                <a:gd name="T33" fmla="*/ 2147483647 h 1731"/>
                <a:gd name="T34" fmla="*/ 2147483647 w 2332"/>
                <a:gd name="T35" fmla="*/ 2147483647 h 1731"/>
                <a:gd name="T36" fmla="*/ 2147483647 w 2332"/>
                <a:gd name="T37" fmla="*/ 2147483647 h 1731"/>
                <a:gd name="T38" fmla="*/ 2147483647 w 2332"/>
                <a:gd name="T39" fmla="*/ 2147483647 h 1731"/>
                <a:gd name="T40" fmla="*/ 2147483647 w 2332"/>
                <a:gd name="T41" fmla="*/ 2147483647 h 1731"/>
                <a:gd name="T42" fmla="*/ 2147483647 w 2332"/>
                <a:gd name="T43" fmla="*/ 2147483647 h 1731"/>
                <a:gd name="T44" fmla="*/ 2147483647 w 2332"/>
                <a:gd name="T45" fmla="*/ 2147483647 h 1731"/>
                <a:gd name="T46" fmla="*/ 2147483647 w 2332"/>
                <a:gd name="T47" fmla="*/ 2147483647 h 1731"/>
                <a:gd name="T48" fmla="*/ 2147483647 w 2332"/>
                <a:gd name="T49" fmla="*/ 2147483647 h 1731"/>
                <a:gd name="T50" fmla="*/ 2147483647 w 2332"/>
                <a:gd name="T51" fmla="*/ 2147483647 h 1731"/>
                <a:gd name="T52" fmla="*/ 2147483647 w 2332"/>
                <a:gd name="T53" fmla="*/ 2147483647 h 1731"/>
                <a:gd name="T54" fmla="*/ 2147483647 w 2332"/>
                <a:gd name="T55" fmla="*/ 2147483647 h 1731"/>
                <a:gd name="T56" fmla="*/ 2147483647 w 2332"/>
                <a:gd name="T57" fmla="*/ 2147483647 h 1731"/>
                <a:gd name="T58" fmla="*/ 2147483647 w 2332"/>
                <a:gd name="T59" fmla="*/ 2147483647 h 1731"/>
                <a:gd name="T60" fmla="*/ 2147483647 w 2332"/>
                <a:gd name="T61" fmla="*/ 2147483647 h 1731"/>
                <a:gd name="T62" fmla="*/ 2147483647 w 2332"/>
                <a:gd name="T63" fmla="*/ 2147483647 h 1731"/>
                <a:gd name="T64" fmla="*/ 2147483647 w 2332"/>
                <a:gd name="T65" fmla="*/ 2147483647 h 1731"/>
                <a:gd name="T66" fmla="*/ 2147483647 w 2332"/>
                <a:gd name="T67" fmla="*/ 2147483647 h 1731"/>
                <a:gd name="T68" fmla="*/ 2147483647 w 2332"/>
                <a:gd name="T69" fmla="*/ 2147483647 h 1731"/>
                <a:gd name="T70" fmla="*/ 2147483647 w 2332"/>
                <a:gd name="T71" fmla="*/ 2147483647 h 1731"/>
                <a:gd name="T72" fmla="*/ 2147483647 w 2332"/>
                <a:gd name="T73" fmla="*/ 2147483647 h 1731"/>
                <a:gd name="T74" fmla="*/ 2147483647 w 2332"/>
                <a:gd name="T75" fmla="*/ 2147483647 h 1731"/>
                <a:gd name="T76" fmla="*/ 2147483647 w 2332"/>
                <a:gd name="T77" fmla="*/ 2147483647 h 1731"/>
                <a:gd name="T78" fmla="*/ 2147483647 w 2332"/>
                <a:gd name="T79" fmla="*/ 2147483647 h 1731"/>
                <a:gd name="T80" fmla="*/ 2147483647 w 2332"/>
                <a:gd name="T81" fmla="*/ 2147483647 h 1731"/>
                <a:gd name="T82" fmla="*/ 2147483647 w 2332"/>
                <a:gd name="T83" fmla="*/ 2147483647 h 1731"/>
                <a:gd name="T84" fmla="*/ 2147483647 w 2332"/>
                <a:gd name="T85" fmla="*/ 2147483647 h 1731"/>
                <a:gd name="T86" fmla="*/ 2147483647 w 2332"/>
                <a:gd name="T87" fmla="*/ 2147483647 h 1731"/>
                <a:gd name="T88" fmla="*/ 2147483647 w 2332"/>
                <a:gd name="T89" fmla="*/ 2147483647 h 1731"/>
                <a:gd name="T90" fmla="*/ 2147483647 w 2332"/>
                <a:gd name="T91" fmla="*/ 2147483647 h 1731"/>
                <a:gd name="T92" fmla="*/ 2147483647 w 2332"/>
                <a:gd name="T93" fmla="*/ 2147483647 h 1731"/>
                <a:gd name="T94" fmla="*/ 2147483647 w 2332"/>
                <a:gd name="T95" fmla="*/ 2147483647 h 1731"/>
                <a:gd name="T96" fmla="*/ 2147483647 w 2332"/>
                <a:gd name="T97" fmla="*/ 2147483647 h 1731"/>
                <a:gd name="T98" fmla="*/ 2147483647 w 2332"/>
                <a:gd name="T99" fmla="*/ 2147483647 h 1731"/>
                <a:gd name="T100" fmla="*/ 2147483647 w 2332"/>
                <a:gd name="T101" fmla="*/ 2147483647 h 1731"/>
                <a:gd name="T102" fmla="*/ 2147483647 w 2332"/>
                <a:gd name="T103" fmla="*/ 2147483647 h 1731"/>
                <a:gd name="T104" fmla="*/ 2147483647 w 2332"/>
                <a:gd name="T105" fmla="*/ 2147483647 h 1731"/>
                <a:gd name="T106" fmla="*/ 2147483647 w 2332"/>
                <a:gd name="T107" fmla="*/ 2147483647 h 1731"/>
                <a:gd name="T108" fmla="*/ 2147483647 w 2332"/>
                <a:gd name="T109" fmla="*/ 2147483647 h 1731"/>
                <a:gd name="T110" fmla="*/ 2147483647 w 2332"/>
                <a:gd name="T111" fmla="*/ 2147483647 h 1731"/>
                <a:gd name="T112" fmla="*/ 2147483647 w 2332"/>
                <a:gd name="T113" fmla="*/ 2147483647 h 1731"/>
                <a:gd name="T114" fmla="*/ 2147483647 w 2332"/>
                <a:gd name="T115" fmla="*/ 2147483647 h 1731"/>
                <a:gd name="T116" fmla="*/ 2147483647 w 2332"/>
                <a:gd name="T117" fmla="*/ 2147483647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mpd="sng">
              <a:solidFill>
                <a:srgbClr val="FFFFFF"/>
              </a:solidFill>
              <a:prstDash val="solid"/>
              <a:round/>
              <a:headEnd/>
              <a:tailEnd/>
            </a:ln>
          </p:spPr>
          <p:txBody>
            <a:bodyPr/>
            <a:lstStyle/>
            <a:p>
              <a:endParaRPr lang="en-GB"/>
            </a:p>
          </p:txBody>
        </p:sp>
        <p:sp>
          <p:nvSpPr>
            <p:cNvPr id="47289" name="Freeform 193"/>
            <p:cNvSpPr>
              <a:spLocks/>
            </p:cNvSpPr>
            <p:nvPr>
              <p:custDataLst>
                <p:tags r:id="rId112"/>
              </p:custDataLst>
            </p:nvPr>
          </p:nvSpPr>
          <p:spPr bwMode="auto">
            <a:xfrm>
              <a:off x="1228725" y="3170238"/>
              <a:ext cx="668338" cy="581025"/>
            </a:xfrm>
            <a:custGeom>
              <a:avLst/>
              <a:gdLst>
                <a:gd name="T0" fmla="*/ 2147483647 w 1535"/>
                <a:gd name="T1" fmla="*/ 2147483647 h 1109"/>
                <a:gd name="T2" fmla="*/ 2147483647 w 1535"/>
                <a:gd name="T3" fmla="*/ 2147483647 h 1109"/>
                <a:gd name="T4" fmla="*/ 2147483647 w 1535"/>
                <a:gd name="T5" fmla="*/ 2147483647 h 1109"/>
                <a:gd name="T6" fmla="*/ 2147483647 w 1535"/>
                <a:gd name="T7" fmla="*/ 2147483647 h 1109"/>
                <a:gd name="T8" fmla="*/ 2147483647 w 1535"/>
                <a:gd name="T9" fmla="*/ 2147483647 h 1109"/>
                <a:gd name="T10" fmla="*/ 2147483647 w 1535"/>
                <a:gd name="T11" fmla="*/ 2147483647 h 1109"/>
                <a:gd name="T12" fmla="*/ 2147483647 w 1535"/>
                <a:gd name="T13" fmla="*/ 2147483647 h 1109"/>
                <a:gd name="T14" fmla="*/ 2147483647 w 1535"/>
                <a:gd name="T15" fmla="*/ 2147483647 h 1109"/>
                <a:gd name="T16" fmla="*/ 2147483647 w 1535"/>
                <a:gd name="T17" fmla="*/ 2147483647 h 1109"/>
                <a:gd name="T18" fmla="*/ 2147483647 w 1535"/>
                <a:gd name="T19" fmla="*/ 2147483647 h 1109"/>
                <a:gd name="T20" fmla="*/ 2147483647 w 1535"/>
                <a:gd name="T21" fmla="*/ 2147483647 h 1109"/>
                <a:gd name="T22" fmla="*/ 2147483647 w 1535"/>
                <a:gd name="T23" fmla="*/ 2147483647 h 1109"/>
                <a:gd name="T24" fmla="*/ 2147483647 w 1535"/>
                <a:gd name="T25" fmla="*/ 2147483647 h 1109"/>
                <a:gd name="T26" fmla="*/ 2147483647 w 1535"/>
                <a:gd name="T27" fmla="*/ 2147483647 h 1109"/>
                <a:gd name="T28" fmla="*/ 2147483647 w 1535"/>
                <a:gd name="T29" fmla="*/ 2147483647 h 1109"/>
                <a:gd name="T30" fmla="*/ 2147483647 w 1535"/>
                <a:gd name="T31" fmla="*/ 2147483647 h 1109"/>
                <a:gd name="T32" fmla="*/ 2147483647 w 1535"/>
                <a:gd name="T33" fmla="*/ 2147483647 h 1109"/>
                <a:gd name="T34" fmla="*/ 2147483647 w 1535"/>
                <a:gd name="T35" fmla="*/ 2147483647 h 1109"/>
                <a:gd name="T36" fmla="*/ 2147483647 w 1535"/>
                <a:gd name="T37" fmla="*/ 2147483647 h 1109"/>
                <a:gd name="T38" fmla="*/ 2147483647 w 1535"/>
                <a:gd name="T39" fmla="*/ 2147483647 h 1109"/>
                <a:gd name="T40" fmla="*/ 2147483647 w 1535"/>
                <a:gd name="T41" fmla="*/ 2147483647 h 1109"/>
                <a:gd name="T42" fmla="*/ 2147483647 w 1535"/>
                <a:gd name="T43" fmla="*/ 2147483647 h 1109"/>
                <a:gd name="T44" fmla="*/ 2147483647 w 1535"/>
                <a:gd name="T45" fmla="*/ 2147483647 h 1109"/>
                <a:gd name="T46" fmla="*/ 2147483647 w 1535"/>
                <a:gd name="T47" fmla="*/ 2147483647 h 1109"/>
                <a:gd name="T48" fmla="*/ 2147483647 w 1535"/>
                <a:gd name="T49" fmla="*/ 2147483647 h 1109"/>
                <a:gd name="T50" fmla="*/ 2147483647 w 1535"/>
                <a:gd name="T51" fmla="*/ 2147483647 h 1109"/>
                <a:gd name="T52" fmla="*/ 2147483647 w 1535"/>
                <a:gd name="T53" fmla="*/ 2147483647 h 1109"/>
                <a:gd name="T54" fmla="*/ 2147483647 w 1535"/>
                <a:gd name="T55" fmla="*/ 2147483647 h 1109"/>
                <a:gd name="T56" fmla="*/ 2147483647 w 1535"/>
                <a:gd name="T57" fmla="*/ 2147483647 h 1109"/>
                <a:gd name="T58" fmla="*/ 2147483647 w 1535"/>
                <a:gd name="T59" fmla="*/ 2147483647 h 1109"/>
                <a:gd name="T60" fmla="*/ 2147483647 w 1535"/>
                <a:gd name="T61" fmla="*/ 2147483647 h 1109"/>
                <a:gd name="T62" fmla="*/ 2147483647 w 1535"/>
                <a:gd name="T63" fmla="*/ 2147483647 h 1109"/>
                <a:gd name="T64" fmla="*/ 2147483647 w 1535"/>
                <a:gd name="T65" fmla="*/ 2147483647 h 1109"/>
                <a:gd name="T66" fmla="*/ 2147483647 w 1535"/>
                <a:gd name="T67" fmla="*/ 2147483647 h 1109"/>
                <a:gd name="T68" fmla="*/ 2147483647 w 1535"/>
                <a:gd name="T69" fmla="*/ 2147483647 h 1109"/>
                <a:gd name="T70" fmla="*/ 2147483647 w 1535"/>
                <a:gd name="T71" fmla="*/ 2147483647 h 1109"/>
                <a:gd name="T72" fmla="*/ 2147483647 w 1535"/>
                <a:gd name="T73" fmla="*/ 2147483647 h 1109"/>
                <a:gd name="T74" fmla="*/ 2147483647 w 1535"/>
                <a:gd name="T75" fmla="*/ 2147483647 h 1109"/>
                <a:gd name="T76" fmla="*/ 2147483647 w 1535"/>
                <a:gd name="T77" fmla="*/ 2147483647 h 1109"/>
                <a:gd name="T78" fmla="*/ 2147483647 w 1535"/>
                <a:gd name="T79" fmla="*/ 2147483647 h 1109"/>
                <a:gd name="T80" fmla="*/ 2147483647 w 1535"/>
                <a:gd name="T81" fmla="*/ 2147483647 h 1109"/>
                <a:gd name="T82" fmla="*/ 2147483647 w 1535"/>
                <a:gd name="T83" fmla="*/ 2147483647 h 1109"/>
                <a:gd name="T84" fmla="*/ 2147483647 w 1535"/>
                <a:gd name="T85" fmla="*/ 2147483647 h 1109"/>
                <a:gd name="T86" fmla="*/ 2147483647 w 1535"/>
                <a:gd name="T87" fmla="*/ 2147483647 h 1109"/>
                <a:gd name="T88" fmla="*/ 2147483647 w 1535"/>
                <a:gd name="T89" fmla="*/ 2147483647 h 1109"/>
                <a:gd name="T90" fmla="*/ 2147483647 w 1535"/>
                <a:gd name="T91" fmla="*/ 2147483647 h 1109"/>
                <a:gd name="T92" fmla="*/ 2147483647 w 1535"/>
                <a:gd name="T93" fmla="*/ 2147483647 h 1109"/>
                <a:gd name="T94" fmla="*/ 2147483647 w 1535"/>
                <a:gd name="T95" fmla="*/ 2147483647 h 1109"/>
                <a:gd name="T96" fmla="*/ 2147483647 w 1535"/>
                <a:gd name="T97" fmla="*/ 2147483647 h 1109"/>
                <a:gd name="T98" fmla="*/ 2147483647 w 1535"/>
                <a:gd name="T99" fmla="*/ 2147483647 h 1109"/>
                <a:gd name="T100" fmla="*/ 2147483647 w 1535"/>
                <a:gd name="T101" fmla="*/ 2147483647 h 1109"/>
                <a:gd name="T102" fmla="*/ 2147483647 w 1535"/>
                <a:gd name="T103" fmla="*/ 2147483647 h 1109"/>
                <a:gd name="T104" fmla="*/ 2147483647 w 1535"/>
                <a:gd name="T105" fmla="*/ 2147483647 h 1109"/>
                <a:gd name="T106" fmla="*/ 2147483647 w 1535"/>
                <a:gd name="T107" fmla="*/ 2147483647 h 1109"/>
                <a:gd name="T108" fmla="*/ 2147483647 w 1535"/>
                <a:gd name="T109" fmla="*/ 2147483647 h 1109"/>
                <a:gd name="T110" fmla="*/ 2147483647 w 1535"/>
                <a:gd name="T111" fmla="*/ 2147483647 h 1109"/>
                <a:gd name="T112" fmla="*/ 2147483647 w 1535"/>
                <a:gd name="T113" fmla="*/ 2147483647 h 1109"/>
                <a:gd name="T114" fmla="*/ 2147483647 w 1535"/>
                <a:gd name="T115" fmla="*/ 2147483647 h 1109"/>
                <a:gd name="T116" fmla="*/ 2147483647 w 1535"/>
                <a:gd name="T117" fmla="*/ 2147483647 h 1109"/>
                <a:gd name="T118" fmla="*/ 2147483647 w 1535"/>
                <a:gd name="T119" fmla="*/ 2147483647 h 1109"/>
                <a:gd name="T120" fmla="*/ 2147483647 w 1535"/>
                <a:gd name="T121" fmla="*/ 2147483647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290" name="Freeform 194"/>
            <p:cNvSpPr>
              <a:spLocks/>
            </p:cNvSpPr>
            <p:nvPr>
              <p:custDataLst>
                <p:tags r:id="rId113"/>
              </p:custDataLst>
            </p:nvPr>
          </p:nvSpPr>
          <p:spPr bwMode="auto">
            <a:xfrm>
              <a:off x="2503488" y="4810125"/>
              <a:ext cx="211137" cy="265113"/>
            </a:xfrm>
            <a:custGeom>
              <a:avLst/>
              <a:gdLst>
                <a:gd name="T0" fmla="*/ 2147483647 w 486"/>
                <a:gd name="T1" fmla="*/ 2147483647 h 505"/>
                <a:gd name="T2" fmla="*/ 2147483647 w 486"/>
                <a:gd name="T3" fmla="*/ 2147483647 h 505"/>
                <a:gd name="T4" fmla="*/ 2147483647 w 486"/>
                <a:gd name="T5" fmla="*/ 2147483647 h 505"/>
                <a:gd name="T6" fmla="*/ 2147483647 w 486"/>
                <a:gd name="T7" fmla="*/ 2147483647 h 505"/>
                <a:gd name="T8" fmla="*/ 2147483647 w 486"/>
                <a:gd name="T9" fmla="*/ 2147483647 h 505"/>
                <a:gd name="T10" fmla="*/ 2147483647 w 486"/>
                <a:gd name="T11" fmla="*/ 2147483647 h 505"/>
                <a:gd name="T12" fmla="*/ 2147483647 w 486"/>
                <a:gd name="T13" fmla="*/ 2147483647 h 505"/>
                <a:gd name="T14" fmla="*/ 2147483647 w 486"/>
                <a:gd name="T15" fmla="*/ 2147483647 h 505"/>
                <a:gd name="T16" fmla="*/ 2147483647 w 486"/>
                <a:gd name="T17" fmla="*/ 2147483647 h 505"/>
                <a:gd name="T18" fmla="*/ 2147483647 w 486"/>
                <a:gd name="T19" fmla="*/ 2147483647 h 505"/>
                <a:gd name="T20" fmla="*/ 2147483647 w 486"/>
                <a:gd name="T21" fmla="*/ 2147483647 h 505"/>
                <a:gd name="T22" fmla="*/ 2147483647 w 486"/>
                <a:gd name="T23" fmla="*/ 2147483647 h 505"/>
                <a:gd name="T24" fmla="*/ 2147483647 w 486"/>
                <a:gd name="T25" fmla="*/ 2147483647 h 505"/>
                <a:gd name="T26" fmla="*/ 2147483647 w 486"/>
                <a:gd name="T27" fmla="*/ 2147483647 h 505"/>
                <a:gd name="T28" fmla="*/ 2147483647 w 486"/>
                <a:gd name="T29" fmla="*/ 2147483647 h 505"/>
                <a:gd name="T30" fmla="*/ 2147483647 w 486"/>
                <a:gd name="T31" fmla="*/ 2147483647 h 505"/>
                <a:gd name="T32" fmla="*/ 2147483647 w 486"/>
                <a:gd name="T33" fmla="*/ 2147483647 h 505"/>
                <a:gd name="T34" fmla="*/ 2147483647 w 486"/>
                <a:gd name="T35" fmla="*/ 2147483647 h 505"/>
                <a:gd name="T36" fmla="*/ 2147483647 w 486"/>
                <a:gd name="T37" fmla="*/ 2147483647 h 505"/>
                <a:gd name="T38" fmla="*/ 2147483647 w 486"/>
                <a:gd name="T39" fmla="*/ 2147483647 h 505"/>
                <a:gd name="T40" fmla="*/ 2147483647 w 486"/>
                <a:gd name="T41" fmla="*/ 2147483647 h 505"/>
                <a:gd name="T42" fmla="*/ 2147483647 w 486"/>
                <a:gd name="T43" fmla="*/ 2147483647 h 505"/>
                <a:gd name="T44" fmla="*/ 2147483647 w 486"/>
                <a:gd name="T45" fmla="*/ 2147483647 h 505"/>
                <a:gd name="T46" fmla="*/ 2147483647 w 486"/>
                <a:gd name="T47" fmla="*/ 2147483647 h 505"/>
                <a:gd name="T48" fmla="*/ 2147483647 w 486"/>
                <a:gd name="T49" fmla="*/ 2147483647 h 505"/>
                <a:gd name="T50" fmla="*/ 2147483647 w 486"/>
                <a:gd name="T51" fmla="*/ 2147483647 h 505"/>
                <a:gd name="T52" fmla="*/ 2147483647 w 486"/>
                <a:gd name="T53" fmla="*/ 2147483647 h 505"/>
                <a:gd name="T54" fmla="*/ 2147483647 w 486"/>
                <a:gd name="T55" fmla="*/ 2147483647 h 505"/>
                <a:gd name="T56" fmla="*/ 2147483647 w 486"/>
                <a:gd name="T57" fmla="*/ 2147483647 h 505"/>
                <a:gd name="T58" fmla="*/ 2147483647 w 486"/>
                <a:gd name="T59" fmla="*/ 2147483647 h 505"/>
                <a:gd name="T60" fmla="*/ 2147483647 w 486"/>
                <a:gd name="T61" fmla="*/ 2147483647 h 505"/>
                <a:gd name="T62" fmla="*/ 2147483647 w 486"/>
                <a:gd name="T63" fmla="*/ 2147483647 h 505"/>
                <a:gd name="T64" fmla="*/ 2147483647 w 486"/>
                <a:gd name="T65" fmla="*/ 2147483647 h 505"/>
                <a:gd name="T66" fmla="*/ 2147483647 w 486"/>
                <a:gd name="T67" fmla="*/ 2147483647 h 505"/>
                <a:gd name="T68" fmla="*/ 2147483647 w 486"/>
                <a:gd name="T69" fmla="*/ 2147483647 h 505"/>
                <a:gd name="T70" fmla="*/ 2147483647 w 486"/>
                <a:gd name="T71" fmla="*/ 2147483647 h 505"/>
                <a:gd name="T72" fmla="*/ 2147483647 w 486"/>
                <a:gd name="T73" fmla="*/ 2147483647 h 505"/>
                <a:gd name="T74" fmla="*/ 2147483647 w 486"/>
                <a:gd name="T75" fmla="*/ 2147483647 h 505"/>
                <a:gd name="T76" fmla="*/ 2147483647 w 486"/>
                <a:gd name="T77" fmla="*/ 2147483647 h 505"/>
                <a:gd name="T78" fmla="*/ 2147483647 w 486"/>
                <a:gd name="T79" fmla="*/ 2147483647 h 505"/>
                <a:gd name="T80" fmla="*/ 2147483647 w 486"/>
                <a:gd name="T81" fmla="*/ 2147483647 h 505"/>
                <a:gd name="T82" fmla="*/ 2147483647 w 486"/>
                <a:gd name="T83" fmla="*/ 2147483647 h 505"/>
                <a:gd name="T84" fmla="*/ 2147483647 w 486"/>
                <a:gd name="T85" fmla="*/ 2147483647 h 505"/>
                <a:gd name="T86" fmla="*/ 2147483647 w 486"/>
                <a:gd name="T87" fmla="*/ 2147483647 h 505"/>
                <a:gd name="T88" fmla="*/ 2147483647 w 486"/>
                <a:gd name="T89" fmla="*/ 2147483647 h 505"/>
                <a:gd name="T90" fmla="*/ 2147483647 w 486"/>
                <a:gd name="T91" fmla="*/ 2147483647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291" name="Freeform 195"/>
            <p:cNvSpPr>
              <a:spLocks/>
            </p:cNvSpPr>
            <p:nvPr>
              <p:custDataLst>
                <p:tags r:id="rId114"/>
              </p:custDataLst>
            </p:nvPr>
          </p:nvSpPr>
          <p:spPr bwMode="auto">
            <a:xfrm>
              <a:off x="2673350" y="4014788"/>
              <a:ext cx="73025" cy="109537"/>
            </a:xfrm>
            <a:custGeom>
              <a:avLst/>
              <a:gdLst>
                <a:gd name="T0" fmla="*/ 2147483647 w 166"/>
                <a:gd name="T1" fmla="*/ 2147483647 h 208"/>
                <a:gd name="T2" fmla="*/ 2147483647 w 166"/>
                <a:gd name="T3" fmla="*/ 2147483647 h 208"/>
                <a:gd name="T4" fmla="*/ 2147483647 w 166"/>
                <a:gd name="T5" fmla="*/ 2147483647 h 208"/>
                <a:gd name="T6" fmla="*/ 2147483647 w 166"/>
                <a:gd name="T7" fmla="*/ 2147483647 h 208"/>
                <a:gd name="T8" fmla="*/ 2147483647 w 166"/>
                <a:gd name="T9" fmla="*/ 2147483647 h 208"/>
                <a:gd name="T10" fmla="*/ 2147483647 w 166"/>
                <a:gd name="T11" fmla="*/ 2147483647 h 208"/>
                <a:gd name="T12" fmla="*/ 2147483647 w 166"/>
                <a:gd name="T13" fmla="*/ 2147483647 h 208"/>
                <a:gd name="T14" fmla="*/ 2147483647 w 166"/>
                <a:gd name="T15" fmla="*/ 2147483647 h 208"/>
                <a:gd name="T16" fmla="*/ 2147483647 w 166"/>
                <a:gd name="T17" fmla="*/ 2147483647 h 208"/>
                <a:gd name="T18" fmla="*/ 2147483647 w 166"/>
                <a:gd name="T19" fmla="*/ 2147483647 h 208"/>
                <a:gd name="T20" fmla="*/ 2147483647 w 166"/>
                <a:gd name="T21" fmla="*/ 2147483647 h 208"/>
                <a:gd name="T22" fmla="*/ 2147483647 w 166"/>
                <a:gd name="T23" fmla="*/ 2147483647 h 208"/>
                <a:gd name="T24" fmla="*/ 2147483647 w 166"/>
                <a:gd name="T25" fmla="*/ 2147483647 h 208"/>
                <a:gd name="T26" fmla="*/ 2147483647 w 166"/>
                <a:gd name="T27" fmla="*/ 2147483647 h 208"/>
                <a:gd name="T28" fmla="*/ 2147483647 w 166"/>
                <a:gd name="T29" fmla="*/ 2147483647 h 208"/>
                <a:gd name="T30" fmla="*/ 2147483647 w 166"/>
                <a:gd name="T31" fmla="*/ 2147483647 h 208"/>
                <a:gd name="T32" fmla="*/ 2147483647 w 166"/>
                <a:gd name="T33" fmla="*/ 2147483647 h 208"/>
                <a:gd name="T34" fmla="*/ 2147483647 w 166"/>
                <a:gd name="T35" fmla="*/ 2147483647 h 208"/>
                <a:gd name="T36" fmla="*/ 2147483647 w 166"/>
                <a:gd name="T37" fmla="*/ 2147483647 h 208"/>
                <a:gd name="T38" fmla="*/ 2147483647 w 166"/>
                <a:gd name="T39" fmla="*/ 2147483647 h 208"/>
                <a:gd name="T40" fmla="*/ 2147483647 w 166"/>
                <a:gd name="T41" fmla="*/ 2147483647 h 208"/>
                <a:gd name="T42" fmla="*/ 2147483647 w 166"/>
                <a:gd name="T43" fmla="*/ 2147483647 h 208"/>
                <a:gd name="T44" fmla="*/ 2147483647 w 166"/>
                <a:gd name="T45" fmla="*/ 2147483647 h 208"/>
                <a:gd name="T46" fmla="*/ 2147483647 w 166"/>
                <a:gd name="T47" fmla="*/ 2147483647 h 208"/>
                <a:gd name="T48" fmla="*/ 2147483647 w 166"/>
                <a:gd name="T49" fmla="*/ 2147483647 h 208"/>
                <a:gd name="T50" fmla="*/ 2147483647 w 166"/>
                <a:gd name="T51" fmla="*/ 2147483647 h 208"/>
                <a:gd name="T52" fmla="*/ 2147483647 w 166"/>
                <a:gd name="T53" fmla="*/ 2147483647 h 208"/>
                <a:gd name="T54" fmla="*/ 2147483647 w 166"/>
                <a:gd name="T55" fmla="*/ 0 h 208"/>
                <a:gd name="T56" fmla="*/ 2147483647 w 166"/>
                <a:gd name="T57" fmla="*/ 2147483647 h 208"/>
                <a:gd name="T58" fmla="*/ 2147483647 w 166"/>
                <a:gd name="T59" fmla="*/ 2147483647 h 208"/>
                <a:gd name="T60" fmla="*/ 2147483647 w 166"/>
                <a:gd name="T61" fmla="*/ 2147483647 h 208"/>
                <a:gd name="T62" fmla="*/ 2147483647 w 166"/>
                <a:gd name="T63" fmla="*/ 2147483647 h 208"/>
                <a:gd name="T64" fmla="*/ 2147483647 w 166"/>
                <a:gd name="T65" fmla="*/ 2147483647 h 208"/>
                <a:gd name="T66" fmla="*/ 2147483647 w 166"/>
                <a:gd name="T67" fmla="*/ 2147483647 h 208"/>
                <a:gd name="T68" fmla="*/ 2147483647 w 166"/>
                <a:gd name="T69" fmla="*/ 2147483647 h 208"/>
                <a:gd name="T70" fmla="*/ 0 w 166"/>
                <a:gd name="T71" fmla="*/ 2147483647 h 208"/>
                <a:gd name="T72" fmla="*/ 0 w 166"/>
                <a:gd name="T73" fmla="*/ 2147483647 h 208"/>
                <a:gd name="T74" fmla="*/ 2147483647 w 166"/>
                <a:gd name="T75" fmla="*/ 2147483647 h 208"/>
                <a:gd name="T76" fmla="*/ 2147483647 w 166"/>
                <a:gd name="T77" fmla="*/ 2147483647 h 208"/>
                <a:gd name="T78" fmla="*/ 2147483647 w 166"/>
                <a:gd name="T79" fmla="*/ 2147483647 h 208"/>
                <a:gd name="T80" fmla="*/ 2147483647 w 166"/>
                <a:gd name="T81" fmla="*/ 2147483647 h 208"/>
                <a:gd name="T82" fmla="*/ 2147483647 w 166"/>
                <a:gd name="T83" fmla="*/ 2147483647 h 208"/>
                <a:gd name="T84" fmla="*/ 2147483647 w 166"/>
                <a:gd name="T85" fmla="*/ 2147483647 h 208"/>
                <a:gd name="T86" fmla="*/ 2147483647 w 166"/>
                <a:gd name="T87" fmla="*/ 2147483647 h 208"/>
                <a:gd name="T88" fmla="*/ 2147483647 w 166"/>
                <a:gd name="T89" fmla="*/ 2147483647 h 208"/>
                <a:gd name="T90" fmla="*/ 2147483647 w 166"/>
                <a:gd name="T91" fmla="*/ 2147483647 h 208"/>
                <a:gd name="T92" fmla="*/ 2147483647 w 166"/>
                <a:gd name="T93" fmla="*/ 2147483647 h 208"/>
                <a:gd name="T94" fmla="*/ 2147483647 w 166"/>
                <a:gd name="T95" fmla="*/ 2147483647 h 208"/>
                <a:gd name="T96" fmla="*/ 2147483647 w 166"/>
                <a:gd name="T97" fmla="*/ 2147483647 h 208"/>
                <a:gd name="T98" fmla="*/ 2147483647 w 166"/>
                <a:gd name="T99" fmla="*/ 2147483647 h 208"/>
                <a:gd name="T100" fmla="*/ 2147483647 w 166"/>
                <a:gd name="T101" fmla="*/ 2147483647 h 208"/>
                <a:gd name="T102" fmla="*/ 2147483647 w 166"/>
                <a:gd name="T103" fmla="*/ 2147483647 h 208"/>
                <a:gd name="T104" fmla="*/ 2147483647 w 166"/>
                <a:gd name="T105" fmla="*/ 2147483647 h 208"/>
                <a:gd name="T106" fmla="*/ 2147483647 w 166"/>
                <a:gd name="T107" fmla="*/ 2147483647 h 208"/>
                <a:gd name="T108" fmla="*/ 2147483647 w 166"/>
                <a:gd name="T109" fmla="*/ 2147483647 h 208"/>
                <a:gd name="T110" fmla="*/ 2147483647 w 166"/>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292" name="Freeform 196"/>
            <p:cNvSpPr>
              <a:spLocks/>
            </p:cNvSpPr>
            <p:nvPr>
              <p:custDataLst>
                <p:tags r:id="rId115"/>
              </p:custDataLst>
            </p:nvPr>
          </p:nvSpPr>
          <p:spPr bwMode="auto">
            <a:xfrm>
              <a:off x="2187575" y="3573463"/>
              <a:ext cx="69850" cy="58737"/>
            </a:xfrm>
            <a:custGeom>
              <a:avLst/>
              <a:gdLst>
                <a:gd name="T0" fmla="*/ 2147483647 w 164"/>
                <a:gd name="T1" fmla="*/ 2147483647 h 104"/>
                <a:gd name="T2" fmla="*/ 2147483647 w 164"/>
                <a:gd name="T3" fmla="*/ 2147483647 h 104"/>
                <a:gd name="T4" fmla="*/ 2147483647 w 164"/>
                <a:gd name="T5" fmla="*/ 2147483647 h 104"/>
                <a:gd name="T6" fmla="*/ 2147483647 w 164"/>
                <a:gd name="T7" fmla="*/ 2147483647 h 104"/>
                <a:gd name="T8" fmla="*/ 2147483647 w 164"/>
                <a:gd name="T9" fmla="*/ 2147483647 h 104"/>
                <a:gd name="T10" fmla="*/ 2147483647 w 164"/>
                <a:gd name="T11" fmla="*/ 2147483647 h 104"/>
                <a:gd name="T12" fmla="*/ 2147483647 w 164"/>
                <a:gd name="T13" fmla="*/ 2147483647 h 104"/>
                <a:gd name="T14" fmla="*/ 2147483647 w 164"/>
                <a:gd name="T15" fmla="*/ 2147483647 h 104"/>
                <a:gd name="T16" fmla="*/ 2147483647 w 164"/>
                <a:gd name="T17" fmla="*/ 2147483647 h 104"/>
                <a:gd name="T18" fmla="*/ 2147483647 w 164"/>
                <a:gd name="T19" fmla="*/ 2147483647 h 104"/>
                <a:gd name="T20" fmla="*/ 2147483647 w 164"/>
                <a:gd name="T21" fmla="*/ 2147483647 h 104"/>
                <a:gd name="T22" fmla="*/ 2147483647 w 164"/>
                <a:gd name="T23" fmla="*/ 2147483647 h 104"/>
                <a:gd name="T24" fmla="*/ 2147483647 w 164"/>
                <a:gd name="T25" fmla="*/ 2147483647 h 104"/>
                <a:gd name="T26" fmla="*/ 2147483647 w 164"/>
                <a:gd name="T27" fmla="*/ 2147483647 h 104"/>
                <a:gd name="T28" fmla="*/ 2147483647 w 164"/>
                <a:gd name="T29" fmla="*/ 2147483647 h 104"/>
                <a:gd name="T30" fmla="*/ 2147483647 w 164"/>
                <a:gd name="T31" fmla="*/ 2147483647 h 104"/>
                <a:gd name="T32" fmla="*/ 2147483647 w 164"/>
                <a:gd name="T33" fmla="*/ 2147483647 h 104"/>
                <a:gd name="T34" fmla="*/ 0 w 164"/>
                <a:gd name="T35" fmla="*/ 2147483647 h 104"/>
                <a:gd name="T36" fmla="*/ 0 w 164"/>
                <a:gd name="T37" fmla="*/ 2147483647 h 104"/>
                <a:gd name="T38" fmla="*/ 0 w 164"/>
                <a:gd name="T39" fmla="*/ 2147483647 h 104"/>
                <a:gd name="T40" fmla="*/ 2147483647 w 164"/>
                <a:gd name="T41" fmla="*/ 2147483647 h 104"/>
                <a:gd name="T42" fmla="*/ 2147483647 w 164"/>
                <a:gd name="T43" fmla="*/ 2147483647 h 104"/>
                <a:gd name="T44" fmla="*/ 2147483647 w 164"/>
                <a:gd name="T45" fmla="*/ 2147483647 h 104"/>
                <a:gd name="T46" fmla="*/ 2147483647 w 164"/>
                <a:gd name="T47" fmla="*/ 2147483647 h 104"/>
                <a:gd name="T48" fmla="*/ 2147483647 w 164"/>
                <a:gd name="T49" fmla="*/ 2147483647 h 104"/>
                <a:gd name="T50" fmla="*/ 2147483647 w 164"/>
                <a:gd name="T51" fmla="*/ 2147483647 h 104"/>
                <a:gd name="T52" fmla="*/ 2147483647 w 164"/>
                <a:gd name="T53" fmla="*/ 2147483647 h 104"/>
                <a:gd name="T54" fmla="*/ 2147483647 w 164"/>
                <a:gd name="T55" fmla="*/ 2147483647 h 104"/>
                <a:gd name="T56" fmla="*/ 2147483647 w 164"/>
                <a:gd name="T57" fmla="*/ 2147483647 h 104"/>
                <a:gd name="T58" fmla="*/ 2147483647 w 164"/>
                <a:gd name="T59" fmla="*/ 2147483647 h 104"/>
                <a:gd name="T60" fmla="*/ 2147483647 w 164"/>
                <a:gd name="T61" fmla="*/ 2147483647 h 104"/>
                <a:gd name="T62" fmla="*/ 2147483647 w 164"/>
                <a:gd name="T63" fmla="*/ 2147483647 h 104"/>
                <a:gd name="T64" fmla="*/ 2147483647 w 164"/>
                <a:gd name="T65" fmla="*/ 2147483647 h 104"/>
                <a:gd name="T66" fmla="*/ 2147483647 w 164"/>
                <a:gd name="T67" fmla="*/ 2147483647 h 104"/>
                <a:gd name="T68" fmla="*/ 2147483647 w 164"/>
                <a:gd name="T69" fmla="*/ 2147483647 h 104"/>
                <a:gd name="T70" fmla="*/ 2147483647 w 164"/>
                <a:gd name="T71" fmla="*/ 2147483647 h 104"/>
                <a:gd name="T72" fmla="*/ 2147483647 w 164"/>
                <a:gd name="T73" fmla="*/ 2147483647 h 104"/>
                <a:gd name="T74" fmla="*/ 2147483647 w 164"/>
                <a:gd name="T75" fmla="*/ 2147483647 h 104"/>
                <a:gd name="T76" fmla="*/ 2147483647 w 164"/>
                <a:gd name="T77" fmla="*/ 2147483647 h 104"/>
                <a:gd name="T78" fmla="*/ 2147483647 w 164"/>
                <a:gd name="T79" fmla="*/ 2147483647 h 104"/>
                <a:gd name="T80" fmla="*/ 2147483647 w 164"/>
                <a:gd name="T81" fmla="*/ 0 h 104"/>
                <a:gd name="T82" fmla="*/ 2147483647 w 164"/>
                <a:gd name="T83" fmla="*/ 0 h 104"/>
                <a:gd name="T84" fmla="*/ 2147483647 w 164"/>
                <a:gd name="T85" fmla="*/ 2147483647 h 104"/>
                <a:gd name="T86" fmla="*/ 2147483647 w 164"/>
                <a:gd name="T87" fmla="*/ 2147483647 h 104"/>
                <a:gd name="T88" fmla="*/ 2147483647 w 164"/>
                <a:gd name="T89" fmla="*/ 2147483647 h 104"/>
                <a:gd name="T90" fmla="*/ 2147483647 w 164"/>
                <a:gd name="T91" fmla="*/ 2147483647 h 104"/>
                <a:gd name="T92" fmla="*/ 2147483647 w 164"/>
                <a:gd name="T93" fmla="*/ 2147483647 h 104"/>
                <a:gd name="T94" fmla="*/ 2147483647 w 164"/>
                <a:gd name="T95" fmla="*/ 2147483647 h 104"/>
                <a:gd name="T96" fmla="*/ 2147483647 w 164"/>
                <a:gd name="T97" fmla="*/ 2147483647 h 104"/>
                <a:gd name="T98" fmla="*/ 2147483647 w 164"/>
                <a:gd name="T99" fmla="*/ 2147483647 h 104"/>
                <a:gd name="T100" fmla="*/ 2147483647 w 164"/>
                <a:gd name="T101" fmla="*/ 2147483647 h 104"/>
                <a:gd name="T102" fmla="*/ 2147483647 w 164"/>
                <a:gd name="T103" fmla="*/ 2147483647 h 104"/>
                <a:gd name="T104" fmla="*/ 2147483647 w 164"/>
                <a:gd name="T105" fmla="*/ 2147483647 h 104"/>
                <a:gd name="T106" fmla="*/ 2147483647 w 164"/>
                <a:gd name="T107" fmla="*/ 2147483647 h 104"/>
                <a:gd name="T108" fmla="*/ 2147483647 w 164"/>
                <a:gd name="T109" fmla="*/ 214748364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endParaRPr lang="en-GB"/>
            </a:p>
          </p:txBody>
        </p:sp>
        <p:sp>
          <p:nvSpPr>
            <p:cNvPr id="47293" name="Freeform 197"/>
            <p:cNvSpPr>
              <a:spLocks/>
            </p:cNvSpPr>
            <p:nvPr>
              <p:custDataLst>
                <p:tags r:id="rId116"/>
              </p:custDataLst>
            </p:nvPr>
          </p:nvSpPr>
          <p:spPr bwMode="auto">
            <a:xfrm>
              <a:off x="2554288" y="5927725"/>
              <a:ext cx="23812" cy="57150"/>
            </a:xfrm>
            <a:custGeom>
              <a:avLst/>
              <a:gdLst>
                <a:gd name="T0" fmla="*/ 0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2147483647 w 53"/>
                <a:gd name="T17" fmla="*/ 2147483647 h 19"/>
                <a:gd name="T18" fmla="*/ 2147483647 w 53"/>
                <a:gd name="T19" fmla="*/ 2147483647 h 19"/>
                <a:gd name="T20" fmla="*/ 2147483647 w 53"/>
                <a:gd name="T21" fmla="*/ 2147483647 h 19"/>
                <a:gd name="T22" fmla="*/ 2147483647 w 53"/>
                <a:gd name="T23" fmla="*/ 2147483647 h 19"/>
                <a:gd name="T24" fmla="*/ 2147483647 w 53"/>
                <a:gd name="T25" fmla="*/ 0 h 19"/>
                <a:gd name="T26" fmla="*/ 2147483647 w 53"/>
                <a:gd name="T27" fmla="*/ 0 h 19"/>
                <a:gd name="T28" fmla="*/ 2147483647 w 53"/>
                <a:gd name="T29" fmla="*/ 2147483647 h 19"/>
                <a:gd name="T30" fmla="*/ 2147483647 w 53"/>
                <a:gd name="T31" fmla="*/ 2147483647 h 19"/>
                <a:gd name="T32" fmla="*/ 0 w 53"/>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GB"/>
            </a:p>
          </p:txBody>
        </p:sp>
        <p:sp>
          <p:nvSpPr>
            <p:cNvPr id="47294" name="Freeform 198"/>
            <p:cNvSpPr>
              <a:spLocks/>
            </p:cNvSpPr>
            <p:nvPr>
              <p:custDataLst>
                <p:tags r:id="rId117"/>
              </p:custDataLst>
            </p:nvPr>
          </p:nvSpPr>
          <p:spPr bwMode="auto">
            <a:xfrm>
              <a:off x="2519363" y="5907088"/>
              <a:ext cx="34925" cy="58737"/>
            </a:xfrm>
            <a:custGeom>
              <a:avLst/>
              <a:gdLst>
                <a:gd name="T0" fmla="*/ 0 w 80"/>
                <a:gd name="T1" fmla="*/ 0 h 18"/>
                <a:gd name="T2" fmla="*/ 2147483647 w 80"/>
                <a:gd name="T3" fmla="*/ 2147483647 h 18"/>
                <a:gd name="T4" fmla="*/ 2147483647 w 80"/>
                <a:gd name="T5" fmla="*/ 2147483647 h 18"/>
                <a:gd name="T6" fmla="*/ 2147483647 w 80"/>
                <a:gd name="T7" fmla="*/ 2147483647 h 18"/>
                <a:gd name="T8" fmla="*/ 2147483647 w 80"/>
                <a:gd name="T9" fmla="*/ 2147483647 h 18"/>
                <a:gd name="T10" fmla="*/ 2147483647 w 80"/>
                <a:gd name="T11" fmla="*/ 2147483647 h 18"/>
                <a:gd name="T12" fmla="*/ 2147483647 w 80"/>
                <a:gd name="T13" fmla="*/ 2147483647 h 18"/>
                <a:gd name="T14" fmla="*/ 2147483647 w 80"/>
                <a:gd name="T15" fmla="*/ 2147483647 h 18"/>
                <a:gd name="T16" fmla="*/ 2147483647 w 80"/>
                <a:gd name="T17" fmla="*/ 2147483647 h 18"/>
                <a:gd name="T18" fmla="*/ 2147483647 w 80"/>
                <a:gd name="T19" fmla="*/ 2147483647 h 18"/>
                <a:gd name="T20" fmla="*/ 2147483647 w 80"/>
                <a:gd name="T21" fmla="*/ 2147483647 h 18"/>
                <a:gd name="T22" fmla="*/ 2147483647 w 80"/>
                <a:gd name="T23" fmla="*/ 2147483647 h 18"/>
                <a:gd name="T24" fmla="*/ 2147483647 w 80"/>
                <a:gd name="T25" fmla="*/ 2147483647 h 18"/>
                <a:gd name="T26" fmla="*/ 2147483647 w 80"/>
                <a:gd name="T27" fmla="*/ 2147483647 h 18"/>
                <a:gd name="T28" fmla="*/ 2147483647 w 80"/>
                <a:gd name="T29" fmla="*/ 2147483647 h 18"/>
                <a:gd name="T30" fmla="*/ 2147483647 w 80"/>
                <a:gd name="T31" fmla="*/ 2147483647 h 18"/>
                <a:gd name="T32" fmla="*/ 2147483647 w 80"/>
                <a:gd name="T33" fmla="*/ 2147483647 h 18"/>
                <a:gd name="T34" fmla="*/ 2147483647 w 80"/>
                <a:gd name="T35" fmla="*/ 2147483647 h 18"/>
                <a:gd name="T36" fmla="*/ 2147483647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295" name="Freeform 199"/>
            <p:cNvSpPr>
              <a:spLocks/>
            </p:cNvSpPr>
            <p:nvPr>
              <p:custDataLst>
                <p:tags r:id="rId118"/>
              </p:custDataLst>
            </p:nvPr>
          </p:nvSpPr>
          <p:spPr bwMode="auto">
            <a:xfrm>
              <a:off x="2519363" y="5886450"/>
              <a:ext cx="22225" cy="60325"/>
            </a:xfrm>
            <a:custGeom>
              <a:avLst/>
              <a:gdLst>
                <a:gd name="T0" fmla="*/ 2147483647 w 46"/>
                <a:gd name="T1" fmla="*/ 0 h 27"/>
                <a:gd name="T2" fmla="*/ 0 w 46"/>
                <a:gd name="T3" fmla="*/ 2147483647 h 27"/>
                <a:gd name="T4" fmla="*/ 2147483647 w 46"/>
                <a:gd name="T5" fmla="*/ 2147483647 h 27"/>
                <a:gd name="T6" fmla="*/ 2147483647 w 46"/>
                <a:gd name="T7" fmla="*/ 2147483647 h 27"/>
                <a:gd name="T8" fmla="*/ 2147483647 w 46"/>
                <a:gd name="T9" fmla="*/ 2147483647 h 27"/>
                <a:gd name="T10" fmla="*/ 2147483647 w 46"/>
                <a:gd name="T11" fmla="*/ 2147483647 h 27"/>
                <a:gd name="T12" fmla="*/ 2147483647 w 46"/>
                <a:gd name="T13" fmla="*/ 2147483647 h 27"/>
                <a:gd name="T14" fmla="*/ 2147483647 w 46"/>
                <a:gd name="T15" fmla="*/ 2147483647 h 27"/>
                <a:gd name="T16" fmla="*/ 2147483647 w 46"/>
                <a:gd name="T17" fmla="*/ 2147483647 h 27"/>
                <a:gd name="T18" fmla="*/ 2147483647 w 46"/>
                <a:gd name="T19" fmla="*/ 2147483647 h 27"/>
                <a:gd name="T20" fmla="*/ 2147483647 w 46"/>
                <a:gd name="T21" fmla="*/ 2147483647 h 27"/>
                <a:gd name="T22" fmla="*/ 2147483647 w 46"/>
                <a:gd name="T23" fmla="*/ 2147483647 h 27"/>
                <a:gd name="T24" fmla="*/ 2147483647 w 46"/>
                <a:gd name="T25" fmla="*/ 2147483647 h 27"/>
                <a:gd name="T26" fmla="*/ 2147483647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47296" name="Freeform 200"/>
            <p:cNvSpPr>
              <a:spLocks/>
            </p:cNvSpPr>
            <p:nvPr>
              <p:custDataLst>
                <p:tags r:id="rId119"/>
              </p:custDataLst>
            </p:nvPr>
          </p:nvSpPr>
          <p:spPr bwMode="auto">
            <a:xfrm>
              <a:off x="2489200" y="5880100"/>
              <a:ext cx="25400" cy="60325"/>
            </a:xfrm>
            <a:custGeom>
              <a:avLst/>
              <a:gdLst>
                <a:gd name="T0" fmla="*/ 2147483647 w 54"/>
                <a:gd name="T1" fmla="*/ 0 h 39"/>
                <a:gd name="T2" fmla="*/ 2147483647 w 54"/>
                <a:gd name="T3" fmla="*/ 2147483647 h 39"/>
                <a:gd name="T4" fmla="*/ 2147483647 w 54"/>
                <a:gd name="T5" fmla="*/ 2147483647 h 39"/>
                <a:gd name="T6" fmla="*/ 2147483647 w 54"/>
                <a:gd name="T7" fmla="*/ 2147483647 h 39"/>
                <a:gd name="T8" fmla="*/ 2147483647 w 54"/>
                <a:gd name="T9" fmla="*/ 2147483647 h 39"/>
                <a:gd name="T10" fmla="*/ 2147483647 w 54"/>
                <a:gd name="T11" fmla="*/ 2147483647 h 39"/>
                <a:gd name="T12" fmla="*/ 0 w 54"/>
                <a:gd name="T13" fmla="*/ 2147483647 h 39"/>
                <a:gd name="T14" fmla="*/ 2147483647 w 54"/>
                <a:gd name="T15" fmla="*/ 2147483647 h 39"/>
                <a:gd name="T16" fmla="*/ 2147483647 w 54"/>
                <a:gd name="T17" fmla="*/ 2147483647 h 39"/>
                <a:gd name="T18" fmla="*/ 2147483647 w 54"/>
                <a:gd name="T19" fmla="*/ 2147483647 h 39"/>
                <a:gd name="T20" fmla="*/ 2147483647 w 54"/>
                <a:gd name="T21" fmla="*/ 2147483647 h 39"/>
                <a:gd name="T22" fmla="*/ 2147483647 w 54"/>
                <a:gd name="T23" fmla="*/ 2147483647 h 39"/>
                <a:gd name="T24" fmla="*/ 2147483647 w 54"/>
                <a:gd name="T25" fmla="*/ 2147483647 h 39"/>
                <a:gd name="T26" fmla="*/ 2147483647 w 54"/>
                <a:gd name="T27" fmla="*/ 2147483647 h 39"/>
                <a:gd name="T28" fmla="*/ 2147483647 w 54"/>
                <a:gd name="T29" fmla="*/ 2147483647 h 39"/>
                <a:gd name="T30" fmla="*/ 2147483647 w 54"/>
                <a:gd name="T31" fmla="*/ 2147483647 h 39"/>
                <a:gd name="T32" fmla="*/ 2147483647 w 54"/>
                <a:gd name="T33" fmla="*/ 2147483647 h 39"/>
                <a:gd name="T34" fmla="*/ 2147483647 w 54"/>
                <a:gd name="T35" fmla="*/ 2147483647 h 39"/>
                <a:gd name="T36" fmla="*/ 2147483647 w 54"/>
                <a:gd name="T37" fmla="*/ 2147483647 h 39"/>
                <a:gd name="T38" fmla="*/ 2147483647 w 54"/>
                <a:gd name="T39" fmla="*/ 2147483647 h 39"/>
                <a:gd name="T40" fmla="*/ 2147483647 w 54"/>
                <a:gd name="T41" fmla="*/ 2147483647 h 39"/>
                <a:gd name="T42" fmla="*/ 2147483647 w 54"/>
                <a:gd name="T43" fmla="*/ 2147483647 h 39"/>
                <a:gd name="T44" fmla="*/ 2147483647 w 54"/>
                <a:gd name="T45" fmla="*/ 2147483647 h 39"/>
                <a:gd name="T46" fmla="*/ 2147483647 w 54"/>
                <a:gd name="T47" fmla="*/ 2147483647 h 39"/>
                <a:gd name="T48" fmla="*/ 2147483647 w 54"/>
                <a:gd name="T49" fmla="*/ 2147483647 h 39"/>
                <a:gd name="T50" fmla="*/ 2147483647 w 54"/>
                <a:gd name="T51" fmla="*/ 2147483647 h 39"/>
                <a:gd name="T52" fmla="*/ 2147483647 w 54"/>
                <a:gd name="T53" fmla="*/ 2147483647 h 39"/>
                <a:gd name="T54" fmla="*/ 2147483647 w 54"/>
                <a:gd name="T55" fmla="*/ 2147483647 h 39"/>
                <a:gd name="T56" fmla="*/ 2147483647 w 54"/>
                <a:gd name="T57" fmla="*/ 2147483647 h 39"/>
                <a:gd name="T58" fmla="*/ 2147483647 w 54"/>
                <a:gd name="T59" fmla="*/ 2147483647 h 39"/>
                <a:gd name="T60" fmla="*/ 2147483647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endParaRPr lang="en-GB"/>
            </a:p>
          </p:txBody>
        </p:sp>
        <p:sp>
          <p:nvSpPr>
            <p:cNvPr id="47297" name="Freeform 201"/>
            <p:cNvSpPr>
              <a:spLocks/>
            </p:cNvSpPr>
            <p:nvPr>
              <p:custDataLst>
                <p:tags r:id="rId120"/>
              </p:custDataLst>
            </p:nvPr>
          </p:nvSpPr>
          <p:spPr bwMode="auto">
            <a:xfrm>
              <a:off x="2463800" y="5870575"/>
              <a:ext cx="28575" cy="58738"/>
            </a:xfrm>
            <a:custGeom>
              <a:avLst/>
              <a:gdLst>
                <a:gd name="T0" fmla="*/ 0 w 60"/>
                <a:gd name="T1" fmla="*/ 2147483647 h 15"/>
                <a:gd name="T2" fmla="*/ 2147483647 w 60"/>
                <a:gd name="T3" fmla="*/ 2147483647 h 15"/>
                <a:gd name="T4" fmla="*/ 2147483647 w 60"/>
                <a:gd name="T5" fmla="*/ 2147483647 h 15"/>
                <a:gd name="T6" fmla="*/ 2147483647 w 60"/>
                <a:gd name="T7" fmla="*/ 2147483647 h 15"/>
                <a:gd name="T8" fmla="*/ 2147483647 w 60"/>
                <a:gd name="T9" fmla="*/ 2147483647 h 15"/>
                <a:gd name="T10" fmla="*/ 2147483647 w 60"/>
                <a:gd name="T11" fmla="*/ 2147483647 h 15"/>
                <a:gd name="T12" fmla="*/ 2147483647 w 60"/>
                <a:gd name="T13" fmla="*/ 2147483647 h 15"/>
                <a:gd name="T14" fmla="*/ 2147483647 w 60"/>
                <a:gd name="T15" fmla="*/ 2147483647 h 15"/>
                <a:gd name="T16" fmla="*/ 2147483647 w 60"/>
                <a:gd name="T17" fmla="*/ 2147483647 h 15"/>
                <a:gd name="T18" fmla="*/ 2147483647 w 60"/>
                <a:gd name="T19" fmla="*/ 2147483647 h 15"/>
                <a:gd name="T20" fmla="*/ 2147483647 w 60"/>
                <a:gd name="T21" fmla="*/ 0 h 15"/>
                <a:gd name="T22" fmla="*/ 2147483647 w 60"/>
                <a:gd name="T23" fmla="*/ 0 h 15"/>
                <a:gd name="T24" fmla="*/ 2147483647 w 60"/>
                <a:gd name="T25" fmla="*/ 0 h 15"/>
                <a:gd name="T26" fmla="*/ 2147483647 w 60"/>
                <a:gd name="T27" fmla="*/ 0 h 15"/>
                <a:gd name="T28" fmla="*/ 2147483647 w 60"/>
                <a:gd name="T29" fmla="*/ 2147483647 h 15"/>
                <a:gd name="T30" fmla="*/ 2147483647 w 60"/>
                <a:gd name="T31" fmla="*/ 2147483647 h 15"/>
                <a:gd name="T32" fmla="*/ 2147483647 w 60"/>
                <a:gd name="T33" fmla="*/ 2147483647 h 15"/>
                <a:gd name="T34" fmla="*/ 2147483647 w 60"/>
                <a:gd name="T35" fmla="*/ 2147483647 h 15"/>
                <a:gd name="T36" fmla="*/ 0 w 60"/>
                <a:gd name="T37" fmla="*/ 2147483647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endParaRPr lang="en-GB"/>
            </a:p>
          </p:txBody>
        </p:sp>
        <p:sp>
          <p:nvSpPr>
            <p:cNvPr id="47298" name="Freeform 202"/>
            <p:cNvSpPr>
              <a:spLocks/>
            </p:cNvSpPr>
            <p:nvPr>
              <p:custDataLst>
                <p:tags r:id="rId121"/>
              </p:custDataLst>
            </p:nvPr>
          </p:nvSpPr>
          <p:spPr bwMode="auto">
            <a:xfrm>
              <a:off x="2439988" y="5857875"/>
              <a:ext cx="33337" cy="57150"/>
            </a:xfrm>
            <a:custGeom>
              <a:avLst/>
              <a:gdLst>
                <a:gd name="T0" fmla="*/ 2147483647 w 79"/>
                <a:gd name="T1" fmla="*/ 0 h 32"/>
                <a:gd name="T2" fmla="*/ 2147483647 w 79"/>
                <a:gd name="T3" fmla="*/ 2147483647 h 32"/>
                <a:gd name="T4" fmla="*/ 2147483647 w 79"/>
                <a:gd name="T5" fmla="*/ 2147483647 h 32"/>
                <a:gd name="T6" fmla="*/ 2147483647 w 79"/>
                <a:gd name="T7" fmla="*/ 2147483647 h 32"/>
                <a:gd name="T8" fmla="*/ 2147483647 w 79"/>
                <a:gd name="T9" fmla="*/ 2147483647 h 32"/>
                <a:gd name="T10" fmla="*/ 2147483647 w 79"/>
                <a:gd name="T11" fmla="*/ 2147483647 h 32"/>
                <a:gd name="T12" fmla="*/ 2147483647 w 79"/>
                <a:gd name="T13" fmla="*/ 2147483647 h 32"/>
                <a:gd name="T14" fmla="*/ 2147483647 w 79"/>
                <a:gd name="T15" fmla="*/ 2147483647 h 32"/>
                <a:gd name="T16" fmla="*/ 0 w 79"/>
                <a:gd name="T17" fmla="*/ 2147483647 h 32"/>
                <a:gd name="T18" fmla="*/ 2147483647 w 79"/>
                <a:gd name="T19" fmla="*/ 2147483647 h 32"/>
                <a:gd name="T20" fmla="*/ 2147483647 w 79"/>
                <a:gd name="T21" fmla="*/ 2147483647 h 32"/>
                <a:gd name="T22" fmla="*/ 2147483647 w 79"/>
                <a:gd name="T23" fmla="*/ 2147483647 h 32"/>
                <a:gd name="T24" fmla="*/ 2147483647 w 79"/>
                <a:gd name="T25" fmla="*/ 2147483647 h 32"/>
                <a:gd name="T26" fmla="*/ 2147483647 w 79"/>
                <a:gd name="T27" fmla="*/ 2147483647 h 32"/>
                <a:gd name="T28" fmla="*/ 2147483647 w 79"/>
                <a:gd name="T29" fmla="*/ 2147483647 h 32"/>
                <a:gd name="T30" fmla="*/ 2147483647 w 79"/>
                <a:gd name="T31" fmla="*/ 2147483647 h 32"/>
                <a:gd name="T32" fmla="*/ 2147483647 w 79"/>
                <a:gd name="T33" fmla="*/ 2147483647 h 32"/>
                <a:gd name="T34" fmla="*/ 2147483647 w 79"/>
                <a:gd name="T35" fmla="*/ 2147483647 h 32"/>
                <a:gd name="T36" fmla="*/ 2147483647 w 79"/>
                <a:gd name="T37" fmla="*/ 2147483647 h 32"/>
                <a:gd name="T38" fmla="*/ 2147483647 w 79"/>
                <a:gd name="T39" fmla="*/ 2147483647 h 32"/>
                <a:gd name="T40" fmla="*/ 2147483647 w 79"/>
                <a:gd name="T41" fmla="*/ 2147483647 h 32"/>
                <a:gd name="T42" fmla="*/ 2147483647 w 79"/>
                <a:gd name="T43" fmla="*/ 2147483647 h 32"/>
                <a:gd name="T44" fmla="*/ 2147483647 w 79"/>
                <a:gd name="T45" fmla="*/ 2147483647 h 32"/>
                <a:gd name="T46" fmla="*/ 2147483647 w 79"/>
                <a:gd name="T47" fmla="*/ 2147483647 h 32"/>
                <a:gd name="T48" fmla="*/ 2147483647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endParaRPr lang="en-GB"/>
            </a:p>
          </p:txBody>
        </p:sp>
        <p:sp>
          <p:nvSpPr>
            <p:cNvPr id="47299" name="Freeform 203"/>
            <p:cNvSpPr>
              <a:spLocks/>
            </p:cNvSpPr>
            <p:nvPr>
              <p:custDataLst>
                <p:tags r:id="rId122"/>
              </p:custDataLst>
            </p:nvPr>
          </p:nvSpPr>
          <p:spPr bwMode="auto">
            <a:xfrm>
              <a:off x="2433638" y="5838825"/>
              <a:ext cx="30162" cy="57150"/>
            </a:xfrm>
            <a:custGeom>
              <a:avLst/>
              <a:gdLst>
                <a:gd name="T0" fmla="*/ 2147483647 w 66"/>
                <a:gd name="T1" fmla="*/ 0 h 19"/>
                <a:gd name="T2" fmla="*/ 2147483647 w 66"/>
                <a:gd name="T3" fmla="*/ 2147483647 h 19"/>
                <a:gd name="T4" fmla="*/ 2147483647 w 66"/>
                <a:gd name="T5" fmla="*/ 2147483647 h 19"/>
                <a:gd name="T6" fmla="*/ 2147483647 w 66"/>
                <a:gd name="T7" fmla="*/ 2147483647 h 19"/>
                <a:gd name="T8" fmla="*/ 2147483647 w 66"/>
                <a:gd name="T9" fmla="*/ 2147483647 h 19"/>
                <a:gd name="T10" fmla="*/ 2147483647 w 66"/>
                <a:gd name="T11" fmla="*/ 2147483647 h 19"/>
                <a:gd name="T12" fmla="*/ 2147483647 w 66"/>
                <a:gd name="T13" fmla="*/ 2147483647 h 19"/>
                <a:gd name="T14" fmla="*/ 0 w 66"/>
                <a:gd name="T15" fmla="*/ 2147483647 h 19"/>
                <a:gd name="T16" fmla="*/ 0 w 66"/>
                <a:gd name="T17" fmla="*/ 2147483647 h 19"/>
                <a:gd name="T18" fmla="*/ 2147483647 w 66"/>
                <a:gd name="T19" fmla="*/ 2147483647 h 19"/>
                <a:gd name="T20" fmla="*/ 2147483647 w 66"/>
                <a:gd name="T21" fmla="*/ 2147483647 h 19"/>
                <a:gd name="T22" fmla="*/ 2147483647 w 66"/>
                <a:gd name="T23" fmla="*/ 2147483647 h 19"/>
                <a:gd name="T24" fmla="*/ 2147483647 w 66"/>
                <a:gd name="T25" fmla="*/ 2147483647 h 19"/>
                <a:gd name="T26" fmla="*/ 2147483647 w 66"/>
                <a:gd name="T27" fmla="*/ 2147483647 h 19"/>
                <a:gd name="T28" fmla="*/ 2147483647 w 66"/>
                <a:gd name="T29" fmla="*/ 2147483647 h 19"/>
                <a:gd name="T30" fmla="*/ 2147483647 w 66"/>
                <a:gd name="T31" fmla="*/ 2147483647 h 19"/>
                <a:gd name="T32" fmla="*/ 2147483647 w 66"/>
                <a:gd name="T33" fmla="*/ 2147483647 h 19"/>
                <a:gd name="T34" fmla="*/ 2147483647 w 66"/>
                <a:gd name="T35" fmla="*/ 2147483647 h 19"/>
                <a:gd name="T36" fmla="*/ 2147483647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endParaRPr lang="en-GB"/>
            </a:p>
          </p:txBody>
        </p:sp>
        <p:sp>
          <p:nvSpPr>
            <p:cNvPr id="47300" name="Freeform 204"/>
            <p:cNvSpPr>
              <a:spLocks/>
            </p:cNvSpPr>
            <p:nvPr>
              <p:custDataLst>
                <p:tags r:id="rId123"/>
              </p:custDataLst>
            </p:nvPr>
          </p:nvSpPr>
          <p:spPr bwMode="auto">
            <a:xfrm>
              <a:off x="2333625" y="5529263"/>
              <a:ext cx="25400" cy="60325"/>
            </a:xfrm>
            <a:custGeom>
              <a:avLst/>
              <a:gdLst>
                <a:gd name="T0" fmla="*/ 2147483647 w 53"/>
                <a:gd name="T1" fmla="*/ 0 h 80"/>
                <a:gd name="T2" fmla="*/ 2147483647 w 53"/>
                <a:gd name="T3" fmla="*/ 2147483647 h 80"/>
                <a:gd name="T4" fmla="*/ 2147483647 w 53"/>
                <a:gd name="T5" fmla="*/ 2147483647 h 80"/>
                <a:gd name="T6" fmla="*/ 2147483647 w 53"/>
                <a:gd name="T7" fmla="*/ 2147483647 h 80"/>
                <a:gd name="T8" fmla="*/ 2147483647 w 53"/>
                <a:gd name="T9" fmla="*/ 2147483647 h 80"/>
                <a:gd name="T10" fmla="*/ 0 w 53"/>
                <a:gd name="T11" fmla="*/ 2147483647 h 80"/>
                <a:gd name="T12" fmla="*/ 0 w 53"/>
                <a:gd name="T13" fmla="*/ 2147483647 h 80"/>
                <a:gd name="T14" fmla="*/ 0 w 53"/>
                <a:gd name="T15" fmla="*/ 2147483647 h 80"/>
                <a:gd name="T16" fmla="*/ 2147483647 w 53"/>
                <a:gd name="T17" fmla="*/ 2147483647 h 80"/>
                <a:gd name="T18" fmla="*/ 2147483647 w 53"/>
                <a:gd name="T19" fmla="*/ 2147483647 h 80"/>
                <a:gd name="T20" fmla="*/ 2147483647 w 53"/>
                <a:gd name="T21" fmla="*/ 2147483647 h 80"/>
                <a:gd name="T22" fmla="*/ 2147483647 w 53"/>
                <a:gd name="T23" fmla="*/ 2147483647 h 80"/>
                <a:gd name="T24" fmla="*/ 2147483647 w 53"/>
                <a:gd name="T25" fmla="*/ 2147483647 h 80"/>
                <a:gd name="T26" fmla="*/ 2147483647 w 53"/>
                <a:gd name="T27" fmla="*/ 2147483647 h 80"/>
                <a:gd name="T28" fmla="*/ 2147483647 w 53"/>
                <a:gd name="T29" fmla="*/ 2147483647 h 80"/>
                <a:gd name="T30" fmla="*/ 2147483647 w 53"/>
                <a:gd name="T31" fmla="*/ 2147483647 h 80"/>
                <a:gd name="T32" fmla="*/ 2147483647 w 53"/>
                <a:gd name="T33" fmla="*/ 2147483647 h 80"/>
                <a:gd name="T34" fmla="*/ 2147483647 w 53"/>
                <a:gd name="T35" fmla="*/ 2147483647 h 80"/>
                <a:gd name="T36" fmla="*/ 2147483647 w 53"/>
                <a:gd name="T37" fmla="*/ 2147483647 h 80"/>
                <a:gd name="T38" fmla="*/ 2147483647 w 53"/>
                <a:gd name="T39" fmla="*/ 2147483647 h 80"/>
                <a:gd name="T40" fmla="*/ 2147483647 w 53"/>
                <a:gd name="T41" fmla="*/ 2147483647 h 80"/>
                <a:gd name="T42" fmla="*/ 2147483647 w 53"/>
                <a:gd name="T43" fmla="*/ 2147483647 h 80"/>
                <a:gd name="T44" fmla="*/ 2147483647 w 53"/>
                <a:gd name="T45" fmla="*/ 2147483647 h 80"/>
                <a:gd name="T46" fmla="*/ 2147483647 w 53"/>
                <a:gd name="T47" fmla="*/ 2147483647 h 80"/>
                <a:gd name="T48" fmla="*/ 2147483647 w 53"/>
                <a:gd name="T49" fmla="*/ 2147483647 h 80"/>
                <a:gd name="T50" fmla="*/ 2147483647 w 53"/>
                <a:gd name="T51" fmla="*/ 2147483647 h 80"/>
                <a:gd name="T52" fmla="*/ 2147483647 w 53"/>
                <a:gd name="T53" fmla="*/ 2147483647 h 80"/>
                <a:gd name="T54" fmla="*/ 2147483647 w 53"/>
                <a:gd name="T55" fmla="*/ 2147483647 h 80"/>
                <a:gd name="T56" fmla="*/ 2147483647 w 53"/>
                <a:gd name="T57" fmla="*/ 2147483647 h 80"/>
                <a:gd name="T58" fmla="*/ 2147483647 w 53"/>
                <a:gd name="T59" fmla="*/ 2147483647 h 80"/>
                <a:gd name="T60" fmla="*/ 2147483647 w 53"/>
                <a:gd name="T61" fmla="*/ 2147483647 h 80"/>
                <a:gd name="T62" fmla="*/ 2147483647 w 53"/>
                <a:gd name="T63" fmla="*/ 2147483647 h 80"/>
                <a:gd name="T64" fmla="*/ 2147483647 w 53"/>
                <a:gd name="T65" fmla="*/ 2147483647 h 80"/>
                <a:gd name="T66" fmla="*/ 2147483647 w 53"/>
                <a:gd name="T67" fmla="*/ 2147483647 h 80"/>
                <a:gd name="T68" fmla="*/ 2147483647 w 53"/>
                <a:gd name="T69" fmla="*/ 2147483647 h 80"/>
                <a:gd name="T70" fmla="*/ 2147483647 w 53"/>
                <a:gd name="T71" fmla="*/ 2147483647 h 80"/>
                <a:gd name="T72" fmla="*/ 2147483647 w 53"/>
                <a:gd name="T73" fmla="*/ 2147483647 h 80"/>
                <a:gd name="T74" fmla="*/ 2147483647 w 53"/>
                <a:gd name="T75" fmla="*/ 2147483647 h 80"/>
                <a:gd name="T76" fmla="*/ 2147483647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47301" name="Freeform 205"/>
            <p:cNvSpPr>
              <a:spLocks/>
            </p:cNvSpPr>
            <p:nvPr>
              <p:custDataLst>
                <p:tags r:id="rId124"/>
              </p:custDataLst>
            </p:nvPr>
          </p:nvSpPr>
          <p:spPr bwMode="auto">
            <a:xfrm>
              <a:off x="2363788" y="5624513"/>
              <a:ext cx="17462" cy="53975"/>
            </a:xfrm>
            <a:custGeom>
              <a:avLst/>
              <a:gdLst>
                <a:gd name="T0" fmla="*/ 0 w 41"/>
                <a:gd name="T1" fmla="*/ 2147483647 h 43"/>
                <a:gd name="T2" fmla="*/ 2147483647 w 41"/>
                <a:gd name="T3" fmla="*/ 2147483647 h 43"/>
                <a:gd name="T4" fmla="*/ 2147483647 w 41"/>
                <a:gd name="T5" fmla="*/ 2147483647 h 43"/>
                <a:gd name="T6" fmla="*/ 2147483647 w 41"/>
                <a:gd name="T7" fmla="*/ 2147483647 h 43"/>
                <a:gd name="T8" fmla="*/ 2147483647 w 41"/>
                <a:gd name="T9" fmla="*/ 0 h 43"/>
                <a:gd name="T10" fmla="*/ 2147483647 w 41"/>
                <a:gd name="T11" fmla="*/ 2147483647 h 43"/>
                <a:gd name="T12" fmla="*/ 2147483647 w 41"/>
                <a:gd name="T13" fmla="*/ 2147483647 h 43"/>
                <a:gd name="T14" fmla="*/ 2147483647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2147483647 h 43"/>
                <a:gd name="T24" fmla="*/ 0 w 41"/>
                <a:gd name="T25" fmla="*/ 2147483647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endParaRPr lang="en-GB"/>
            </a:p>
          </p:txBody>
        </p:sp>
        <p:sp>
          <p:nvSpPr>
            <p:cNvPr id="47302" name="Freeform 206"/>
            <p:cNvSpPr>
              <a:spLocks/>
            </p:cNvSpPr>
            <p:nvPr>
              <p:custDataLst>
                <p:tags r:id="rId125"/>
              </p:custDataLst>
            </p:nvPr>
          </p:nvSpPr>
          <p:spPr bwMode="auto">
            <a:xfrm>
              <a:off x="2368550" y="5646738"/>
              <a:ext cx="7938" cy="58737"/>
            </a:xfrm>
            <a:custGeom>
              <a:avLst/>
              <a:gdLst>
                <a:gd name="T0" fmla="*/ 2147483647 w 20"/>
                <a:gd name="T1" fmla="*/ 0 h 24"/>
                <a:gd name="T2" fmla="*/ 0 w 20"/>
                <a:gd name="T3" fmla="*/ 0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2147483647 h 24"/>
                <a:gd name="T18" fmla="*/ 2147483647 w 20"/>
                <a:gd name="T19" fmla="*/ 2147483647 h 24"/>
                <a:gd name="T20" fmla="*/ 214748364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47303" name="Freeform 207"/>
            <p:cNvSpPr>
              <a:spLocks/>
            </p:cNvSpPr>
            <p:nvPr>
              <p:custDataLst>
                <p:tags r:id="rId126"/>
              </p:custDataLst>
            </p:nvPr>
          </p:nvSpPr>
          <p:spPr bwMode="auto">
            <a:xfrm>
              <a:off x="2382838" y="5708650"/>
              <a:ext cx="17462" cy="60325"/>
            </a:xfrm>
            <a:custGeom>
              <a:avLst/>
              <a:gdLst>
                <a:gd name="T0" fmla="*/ 0 w 39"/>
                <a:gd name="T1" fmla="*/ 2147483647 h 43"/>
                <a:gd name="T2" fmla="*/ 2147483647 w 39"/>
                <a:gd name="T3" fmla="*/ 2147483647 h 43"/>
                <a:gd name="T4" fmla="*/ 2147483647 w 39"/>
                <a:gd name="T5" fmla="*/ 2147483647 h 43"/>
                <a:gd name="T6" fmla="*/ 2147483647 w 39"/>
                <a:gd name="T7" fmla="*/ 2147483647 h 43"/>
                <a:gd name="T8" fmla="*/ 2147483647 w 39"/>
                <a:gd name="T9" fmla="*/ 2147483647 h 43"/>
                <a:gd name="T10" fmla="*/ 2147483647 w 39"/>
                <a:gd name="T11" fmla="*/ 2147483647 h 43"/>
                <a:gd name="T12" fmla="*/ 2147483647 w 39"/>
                <a:gd name="T13" fmla="*/ 2147483647 h 43"/>
                <a:gd name="T14" fmla="*/ 2147483647 w 39"/>
                <a:gd name="T15" fmla="*/ 2147483647 h 43"/>
                <a:gd name="T16" fmla="*/ 2147483647 w 39"/>
                <a:gd name="T17" fmla="*/ 2147483647 h 43"/>
                <a:gd name="T18" fmla="*/ 2147483647 w 39"/>
                <a:gd name="T19" fmla="*/ 2147483647 h 43"/>
                <a:gd name="T20" fmla="*/ 2147483647 w 39"/>
                <a:gd name="T21" fmla="*/ 2147483647 h 43"/>
                <a:gd name="T22" fmla="*/ 2147483647 w 39"/>
                <a:gd name="T23" fmla="*/ 2147483647 h 43"/>
                <a:gd name="T24" fmla="*/ 2147483647 w 39"/>
                <a:gd name="T25" fmla="*/ 0 h 43"/>
                <a:gd name="T26" fmla="*/ 2147483647 w 39"/>
                <a:gd name="T27" fmla="*/ 2147483647 h 43"/>
                <a:gd name="T28" fmla="*/ 2147483647 w 39"/>
                <a:gd name="T29" fmla="*/ 2147483647 h 43"/>
                <a:gd name="T30" fmla="*/ 0 w 39"/>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47304" name="Freeform 208"/>
            <p:cNvSpPr>
              <a:spLocks/>
            </p:cNvSpPr>
            <p:nvPr>
              <p:custDataLst>
                <p:tags r:id="rId127"/>
              </p:custDataLst>
            </p:nvPr>
          </p:nvSpPr>
          <p:spPr bwMode="auto">
            <a:xfrm>
              <a:off x="2370138" y="5721350"/>
              <a:ext cx="26987" cy="58738"/>
            </a:xfrm>
            <a:custGeom>
              <a:avLst/>
              <a:gdLst>
                <a:gd name="T0" fmla="*/ 2147483647 w 55"/>
                <a:gd name="T1" fmla="*/ 2147483647 h 62"/>
                <a:gd name="T2" fmla="*/ 2147483647 w 55"/>
                <a:gd name="T3" fmla="*/ 0 h 62"/>
                <a:gd name="T4" fmla="*/ 2147483647 w 55"/>
                <a:gd name="T5" fmla="*/ 2147483647 h 62"/>
                <a:gd name="T6" fmla="*/ 2147483647 w 55"/>
                <a:gd name="T7" fmla="*/ 2147483647 h 62"/>
                <a:gd name="T8" fmla="*/ 0 w 55"/>
                <a:gd name="T9" fmla="*/ 2147483647 h 62"/>
                <a:gd name="T10" fmla="*/ 0 w 55"/>
                <a:gd name="T11" fmla="*/ 2147483647 h 62"/>
                <a:gd name="T12" fmla="*/ 2147483647 w 55"/>
                <a:gd name="T13" fmla="*/ 2147483647 h 62"/>
                <a:gd name="T14" fmla="*/ 2147483647 w 55"/>
                <a:gd name="T15" fmla="*/ 2147483647 h 62"/>
                <a:gd name="T16" fmla="*/ 2147483647 w 55"/>
                <a:gd name="T17" fmla="*/ 2147483647 h 62"/>
                <a:gd name="T18" fmla="*/ 2147483647 w 55"/>
                <a:gd name="T19" fmla="*/ 2147483647 h 62"/>
                <a:gd name="T20" fmla="*/ 2147483647 w 55"/>
                <a:gd name="T21" fmla="*/ 2147483647 h 62"/>
                <a:gd name="T22" fmla="*/ 2147483647 w 55"/>
                <a:gd name="T23" fmla="*/ 2147483647 h 62"/>
                <a:gd name="T24" fmla="*/ 2147483647 w 55"/>
                <a:gd name="T25" fmla="*/ 2147483647 h 62"/>
                <a:gd name="T26" fmla="*/ 2147483647 w 55"/>
                <a:gd name="T27" fmla="*/ 2147483647 h 62"/>
                <a:gd name="T28" fmla="*/ 2147483647 w 55"/>
                <a:gd name="T29" fmla="*/ 2147483647 h 62"/>
                <a:gd name="T30" fmla="*/ 2147483647 w 55"/>
                <a:gd name="T31" fmla="*/ 2147483647 h 62"/>
                <a:gd name="T32" fmla="*/ 2147483647 w 55"/>
                <a:gd name="T33" fmla="*/ 2147483647 h 62"/>
                <a:gd name="T34" fmla="*/ 2147483647 w 55"/>
                <a:gd name="T35" fmla="*/ 2147483647 h 62"/>
                <a:gd name="T36" fmla="*/ 2147483647 w 55"/>
                <a:gd name="T37" fmla="*/ 2147483647 h 62"/>
                <a:gd name="T38" fmla="*/ 2147483647 w 55"/>
                <a:gd name="T39" fmla="*/ 2147483647 h 62"/>
                <a:gd name="T40" fmla="*/ 2147483647 w 55"/>
                <a:gd name="T41" fmla="*/ 2147483647 h 62"/>
                <a:gd name="T42" fmla="*/ 2147483647 w 55"/>
                <a:gd name="T43" fmla="*/ 2147483647 h 62"/>
                <a:gd name="T44" fmla="*/ 2147483647 w 55"/>
                <a:gd name="T45" fmla="*/ 2147483647 h 62"/>
                <a:gd name="T46" fmla="*/ 2147483647 w 55"/>
                <a:gd name="T47" fmla="*/ 2147483647 h 62"/>
                <a:gd name="T48" fmla="*/ 2147483647 w 55"/>
                <a:gd name="T49" fmla="*/ 2147483647 h 62"/>
                <a:gd name="T50" fmla="*/ 2147483647 w 55"/>
                <a:gd name="T51" fmla="*/ 2147483647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endParaRPr lang="en-GB"/>
            </a:p>
          </p:txBody>
        </p:sp>
        <p:sp>
          <p:nvSpPr>
            <p:cNvPr id="47305" name="Freeform 209"/>
            <p:cNvSpPr>
              <a:spLocks/>
            </p:cNvSpPr>
            <p:nvPr>
              <p:custDataLst>
                <p:tags r:id="rId128"/>
              </p:custDataLst>
            </p:nvPr>
          </p:nvSpPr>
          <p:spPr bwMode="auto">
            <a:xfrm>
              <a:off x="2400300" y="5754688"/>
              <a:ext cx="11113" cy="58737"/>
            </a:xfrm>
            <a:custGeom>
              <a:avLst/>
              <a:gdLst>
                <a:gd name="T0" fmla="*/ 2147483647 w 35"/>
                <a:gd name="T1" fmla="*/ 2147483647 h 43"/>
                <a:gd name="T2" fmla="*/ 2147483647 w 35"/>
                <a:gd name="T3" fmla="*/ 0 h 43"/>
                <a:gd name="T4" fmla="*/ 2147483647 w 35"/>
                <a:gd name="T5" fmla="*/ 2147483647 h 43"/>
                <a:gd name="T6" fmla="*/ 0 w 35"/>
                <a:gd name="T7" fmla="*/ 2147483647 h 43"/>
                <a:gd name="T8" fmla="*/ 2147483647 w 35"/>
                <a:gd name="T9" fmla="*/ 2147483647 h 43"/>
                <a:gd name="T10" fmla="*/ 2147483647 w 35"/>
                <a:gd name="T11" fmla="*/ 2147483647 h 43"/>
                <a:gd name="T12" fmla="*/ 2147483647 w 35"/>
                <a:gd name="T13" fmla="*/ 2147483647 h 43"/>
                <a:gd name="T14" fmla="*/ 2147483647 w 35"/>
                <a:gd name="T15" fmla="*/ 2147483647 h 43"/>
                <a:gd name="T16" fmla="*/ 2147483647 w 35"/>
                <a:gd name="T17" fmla="*/ 2147483647 h 43"/>
                <a:gd name="T18" fmla="*/ 2147483647 w 35"/>
                <a:gd name="T19" fmla="*/ 2147483647 h 43"/>
                <a:gd name="T20" fmla="*/ 2147483647 w 35"/>
                <a:gd name="T21" fmla="*/ 2147483647 h 43"/>
                <a:gd name="T22" fmla="*/ 2147483647 w 35"/>
                <a:gd name="T23" fmla="*/ 2147483647 h 43"/>
                <a:gd name="T24" fmla="*/ 2147483647 w 35"/>
                <a:gd name="T25" fmla="*/ 2147483647 h 43"/>
                <a:gd name="T26" fmla="*/ 2147483647 w 35"/>
                <a:gd name="T27" fmla="*/ 2147483647 h 43"/>
                <a:gd name="T28" fmla="*/ 2147483647 w 35"/>
                <a:gd name="T29" fmla="*/ 2147483647 h 43"/>
                <a:gd name="T30" fmla="*/ 2147483647 w 35"/>
                <a:gd name="T31" fmla="*/ 2147483647 h 43"/>
                <a:gd name="T32" fmla="*/ 2147483647 w 35"/>
                <a:gd name="T33" fmla="*/ 2147483647 h 43"/>
                <a:gd name="T34" fmla="*/ 2147483647 w 35"/>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endParaRPr lang="en-GB"/>
            </a:p>
          </p:txBody>
        </p:sp>
        <p:sp>
          <p:nvSpPr>
            <p:cNvPr id="47306" name="Freeform 210"/>
            <p:cNvSpPr>
              <a:spLocks/>
            </p:cNvSpPr>
            <p:nvPr>
              <p:custDataLst>
                <p:tags r:id="rId129"/>
              </p:custDataLst>
            </p:nvPr>
          </p:nvSpPr>
          <p:spPr bwMode="auto">
            <a:xfrm>
              <a:off x="2397125" y="5788025"/>
              <a:ext cx="20638" cy="55563"/>
            </a:xfrm>
            <a:custGeom>
              <a:avLst/>
              <a:gdLst>
                <a:gd name="T0" fmla="*/ 2147483647 w 53"/>
                <a:gd name="T1" fmla="*/ 0 h 21"/>
                <a:gd name="T2" fmla="*/ 2147483647 w 53"/>
                <a:gd name="T3" fmla="*/ 2147483647 h 21"/>
                <a:gd name="T4" fmla="*/ 2147483647 w 53"/>
                <a:gd name="T5" fmla="*/ 2147483647 h 21"/>
                <a:gd name="T6" fmla="*/ 2147483647 w 53"/>
                <a:gd name="T7" fmla="*/ 2147483647 h 21"/>
                <a:gd name="T8" fmla="*/ 2147483647 w 53"/>
                <a:gd name="T9" fmla="*/ 2147483647 h 21"/>
                <a:gd name="T10" fmla="*/ 2147483647 w 53"/>
                <a:gd name="T11" fmla="*/ 2147483647 h 21"/>
                <a:gd name="T12" fmla="*/ 2147483647 w 53"/>
                <a:gd name="T13" fmla="*/ 2147483647 h 21"/>
                <a:gd name="T14" fmla="*/ 2147483647 w 53"/>
                <a:gd name="T15" fmla="*/ 2147483647 h 21"/>
                <a:gd name="T16" fmla="*/ 0 w 53"/>
                <a:gd name="T17" fmla="*/ 2147483647 h 21"/>
                <a:gd name="T18" fmla="*/ 2147483647 w 53"/>
                <a:gd name="T19" fmla="*/ 2147483647 h 21"/>
                <a:gd name="T20" fmla="*/ 2147483647 w 53"/>
                <a:gd name="T21" fmla="*/ 2147483647 h 21"/>
                <a:gd name="T22" fmla="*/ 2147483647 w 53"/>
                <a:gd name="T23" fmla="*/ 2147483647 h 21"/>
                <a:gd name="T24" fmla="*/ 2147483647 w 53"/>
                <a:gd name="T25" fmla="*/ 2147483647 h 21"/>
                <a:gd name="T26" fmla="*/ 2147483647 w 53"/>
                <a:gd name="T27" fmla="*/ 2147483647 h 21"/>
                <a:gd name="T28" fmla="*/ 2147483647 w 53"/>
                <a:gd name="T29" fmla="*/ 2147483647 h 21"/>
                <a:gd name="T30" fmla="*/ 214748364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endParaRPr lang="en-GB"/>
            </a:p>
          </p:txBody>
        </p:sp>
        <p:sp>
          <p:nvSpPr>
            <p:cNvPr id="47307" name="Freeform 211"/>
            <p:cNvSpPr>
              <a:spLocks/>
            </p:cNvSpPr>
            <p:nvPr>
              <p:custDataLst>
                <p:tags r:id="rId130"/>
              </p:custDataLst>
            </p:nvPr>
          </p:nvSpPr>
          <p:spPr bwMode="auto">
            <a:xfrm>
              <a:off x="2420938" y="5802313"/>
              <a:ext cx="17462" cy="57150"/>
            </a:xfrm>
            <a:custGeom>
              <a:avLst/>
              <a:gdLst>
                <a:gd name="T0" fmla="*/ 2147483647 w 43"/>
                <a:gd name="T1" fmla="*/ 0 h 38"/>
                <a:gd name="T2" fmla="*/ 2147483647 w 43"/>
                <a:gd name="T3" fmla="*/ 0 h 38"/>
                <a:gd name="T4" fmla="*/ 2147483647 w 43"/>
                <a:gd name="T5" fmla="*/ 0 h 38"/>
                <a:gd name="T6" fmla="*/ 2147483647 w 43"/>
                <a:gd name="T7" fmla="*/ 0 h 38"/>
                <a:gd name="T8" fmla="*/ 0 w 43"/>
                <a:gd name="T9" fmla="*/ 2147483647 h 38"/>
                <a:gd name="T10" fmla="*/ 0 w 43"/>
                <a:gd name="T11" fmla="*/ 2147483647 h 38"/>
                <a:gd name="T12" fmla="*/ 0 w 43"/>
                <a:gd name="T13" fmla="*/ 2147483647 h 38"/>
                <a:gd name="T14" fmla="*/ 2147483647 w 43"/>
                <a:gd name="T15" fmla="*/ 2147483647 h 38"/>
                <a:gd name="T16" fmla="*/ 2147483647 w 43"/>
                <a:gd name="T17" fmla="*/ 2147483647 h 38"/>
                <a:gd name="T18" fmla="*/ 2147483647 w 43"/>
                <a:gd name="T19" fmla="*/ 2147483647 h 38"/>
                <a:gd name="T20" fmla="*/ 2147483647 w 43"/>
                <a:gd name="T21" fmla="*/ 2147483647 h 38"/>
                <a:gd name="T22" fmla="*/ 2147483647 w 43"/>
                <a:gd name="T23" fmla="*/ 2147483647 h 38"/>
                <a:gd name="T24" fmla="*/ 2147483647 w 43"/>
                <a:gd name="T25" fmla="*/ 2147483647 h 38"/>
                <a:gd name="T26" fmla="*/ 2147483647 w 43"/>
                <a:gd name="T27" fmla="*/ 2147483647 h 38"/>
                <a:gd name="T28" fmla="*/ 2147483647 w 43"/>
                <a:gd name="T29" fmla="*/ 2147483647 h 38"/>
                <a:gd name="T30" fmla="*/ 2147483647 w 43"/>
                <a:gd name="T31" fmla="*/ 2147483647 h 38"/>
                <a:gd name="T32" fmla="*/ 2147483647 w 43"/>
                <a:gd name="T33" fmla="*/ 2147483647 h 38"/>
                <a:gd name="T34" fmla="*/ 2147483647 w 43"/>
                <a:gd name="T35" fmla="*/ 2147483647 h 38"/>
                <a:gd name="T36" fmla="*/ 2147483647 w 43"/>
                <a:gd name="T37" fmla="*/ 2147483647 h 38"/>
                <a:gd name="T38" fmla="*/ 2147483647 w 43"/>
                <a:gd name="T39" fmla="*/ 2147483647 h 38"/>
                <a:gd name="T40" fmla="*/ 2147483647 w 43"/>
                <a:gd name="T41" fmla="*/ 2147483647 h 38"/>
                <a:gd name="T42" fmla="*/ 2147483647 w 43"/>
                <a:gd name="T43" fmla="*/ 2147483647 h 38"/>
                <a:gd name="T44" fmla="*/ 2147483647 w 43"/>
                <a:gd name="T45" fmla="*/ 2147483647 h 38"/>
                <a:gd name="T46" fmla="*/ 2147483647 w 43"/>
                <a:gd name="T47" fmla="*/ 2147483647 h 38"/>
                <a:gd name="T48" fmla="*/ 2147483647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endParaRPr lang="en-GB"/>
            </a:p>
          </p:txBody>
        </p:sp>
        <p:sp>
          <p:nvSpPr>
            <p:cNvPr id="47308" name="Freeform 212"/>
            <p:cNvSpPr>
              <a:spLocks/>
            </p:cNvSpPr>
            <p:nvPr>
              <p:custDataLst>
                <p:tags r:id="rId131"/>
              </p:custDataLst>
            </p:nvPr>
          </p:nvSpPr>
          <p:spPr bwMode="auto">
            <a:xfrm>
              <a:off x="2422525" y="5830888"/>
              <a:ext cx="6350" cy="57150"/>
            </a:xfrm>
            <a:custGeom>
              <a:avLst/>
              <a:gdLst>
                <a:gd name="T0" fmla="*/ 0 w 20"/>
                <a:gd name="T1" fmla="*/ 0 h 5"/>
                <a:gd name="T2" fmla="*/ 2147483647 w 20"/>
                <a:gd name="T3" fmla="*/ 2147483647 h 5"/>
                <a:gd name="T4" fmla="*/ 2147483647 w 20"/>
                <a:gd name="T5" fmla="*/ 2147483647 h 5"/>
                <a:gd name="T6" fmla="*/ 2147483647 w 20"/>
                <a:gd name="T7" fmla="*/ 2147483647 h 5"/>
                <a:gd name="T8" fmla="*/ 2147483647 w 20"/>
                <a:gd name="T9" fmla="*/ 2147483647 h 5"/>
                <a:gd name="T10" fmla="*/ 2147483647 w 20"/>
                <a:gd name="T11" fmla="*/ 2147483647 h 5"/>
                <a:gd name="T12" fmla="*/ 2147483647 w 20"/>
                <a:gd name="T13" fmla="*/ 2147483647 h 5"/>
                <a:gd name="T14" fmla="*/ 2147483647 w 20"/>
                <a:gd name="T15" fmla="*/ 2147483647 h 5"/>
                <a:gd name="T16" fmla="*/ 2147483647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309" name="Freeform 213"/>
            <p:cNvSpPr>
              <a:spLocks/>
            </p:cNvSpPr>
            <p:nvPr>
              <p:custDataLst>
                <p:tags r:id="rId132"/>
              </p:custDataLst>
            </p:nvPr>
          </p:nvSpPr>
          <p:spPr bwMode="auto">
            <a:xfrm>
              <a:off x="2497138" y="5900738"/>
              <a:ext cx="34925" cy="57150"/>
            </a:xfrm>
            <a:custGeom>
              <a:avLst/>
              <a:gdLst>
                <a:gd name="T0" fmla="*/ 2147483647 w 73"/>
                <a:gd name="T1" fmla="*/ 0 h 22"/>
                <a:gd name="T2" fmla="*/ 2147483647 w 73"/>
                <a:gd name="T3" fmla="*/ 2147483647 h 22"/>
                <a:gd name="T4" fmla="*/ 2147483647 w 73"/>
                <a:gd name="T5" fmla="*/ 2147483647 h 22"/>
                <a:gd name="T6" fmla="*/ 2147483647 w 73"/>
                <a:gd name="T7" fmla="*/ 2147483647 h 22"/>
                <a:gd name="T8" fmla="*/ 2147483647 w 73"/>
                <a:gd name="T9" fmla="*/ 2147483647 h 22"/>
                <a:gd name="T10" fmla="*/ 2147483647 w 73"/>
                <a:gd name="T11" fmla="*/ 2147483647 h 22"/>
                <a:gd name="T12" fmla="*/ 0 w 73"/>
                <a:gd name="T13" fmla="*/ 2147483647 h 22"/>
                <a:gd name="T14" fmla="*/ 2147483647 w 73"/>
                <a:gd name="T15" fmla="*/ 2147483647 h 22"/>
                <a:gd name="T16" fmla="*/ 2147483647 w 73"/>
                <a:gd name="T17" fmla="*/ 2147483647 h 22"/>
                <a:gd name="T18" fmla="*/ 2147483647 w 73"/>
                <a:gd name="T19" fmla="*/ 2147483647 h 22"/>
                <a:gd name="T20" fmla="*/ 2147483647 w 73"/>
                <a:gd name="T21" fmla="*/ 2147483647 h 22"/>
                <a:gd name="T22" fmla="*/ 2147483647 w 73"/>
                <a:gd name="T23" fmla="*/ 2147483647 h 22"/>
                <a:gd name="T24" fmla="*/ 2147483647 w 73"/>
                <a:gd name="T25" fmla="*/ 2147483647 h 22"/>
                <a:gd name="T26" fmla="*/ 2147483647 w 73"/>
                <a:gd name="T27" fmla="*/ 2147483647 h 22"/>
                <a:gd name="T28" fmla="*/ 2147483647 w 73"/>
                <a:gd name="T29" fmla="*/ 2147483647 h 22"/>
                <a:gd name="T30" fmla="*/ 2147483647 w 73"/>
                <a:gd name="T31" fmla="*/ 2147483647 h 22"/>
                <a:gd name="T32" fmla="*/ 2147483647 w 73"/>
                <a:gd name="T33" fmla="*/ 2147483647 h 22"/>
                <a:gd name="T34" fmla="*/ 2147483647 w 73"/>
                <a:gd name="T35" fmla="*/ 2147483647 h 22"/>
                <a:gd name="T36" fmla="*/ 214748364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endParaRPr lang="en-GB"/>
            </a:p>
          </p:txBody>
        </p:sp>
        <p:sp>
          <p:nvSpPr>
            <p:cNvPr id="47310" name="Freeform 214"/>
            <p:cNvSpPr>
              <a:spLocks/>
            </p:cNvSpPr>
            <p:nvPr>
              <p:custDataLst>
                <p:tags r:id="rId133"/>
              </p:custDataLst>
            </p:nvPr>
          </p:nvSpPr>
          <p:spPr bwMode="auto">
            <a:xfrm>
              <a:off x="2535238" y="5842000"/>
              <a:ext cx="123825" cy="100013"/>
            </a:xfrm>
            <a:custGeom>
              <a:avLst/>
              <a:gdLst>
                <a:gd name="T0" fmla="*/ 2147483647 w 281"/>
                <a:gd name="T1" fmla="*/ 2147483647 h 193"/>
                <a:gd name="T2" fmla="*/ 2147483647 w 281"/>
                <a:gd name="T3" fmla="*/ 2147483647 h 193"/>
                <a:gd name="T4" fmla="*/ 2147483647 w 281"/>
                <a:gd name="T5" fmla="*/ 2147483647 h 193"/>
                <a:gd name="T6" fmla="*/ 2147483647 w 281"/>
                <a:gd name="T7" fmla="*/ 2147483647 h 193"/>
                <a:gd name="T8" fmla="*/ 2147483647 w 281"/>
                <a:gd name="T9" fmla="*/ 2147483647 h 193"/>
                <a:gd name="T10" fmla="*/ 2147483647 w 281"/>
                <a:gd name="T11" fmla="*/ 2147483647 h 193"/>
                <a:gd name="T12" fmla="*/ 2147483647 w 281"/>
                <a:gd name="T13" fmla="*/ 2147483647 h 193"/>
                <a:gd name="T14" fmla="*/ 2147483647 w 281"/>
                <a:gd name="T15" fmla="*/ 2147483647 h 193"/>
                <a:gd name="T16" fmla="*/ 2147483647 w 281"/>
                <a:gd name="T17" fmla="*/ 2147483647 h 193"/>
                <a:gd name="T18" fmla="*/ 2147483647 w 281"/>
                <a:gd name="T19" fmla="*/ 0 h 193"/>
                <a:gd name="T20" fmla="*/ 2147483647 w 281"/>
                <a:gd name="T21" fmla="*/ 2147483647 h 193"/>
                <a:gd name="T22" fmla="*/ 2147483647 w 281"/>
                <a:gd name="T23" fmla="*/ 2147483647 h 193"/>
                <a:gd name="T24" fmla="*/ 2147483647 w 281"/>
                <a:gd name="T25" fmla="*/ 2147483647 h 193"/>
                <a:gd name="T26" fmla="*/ 0 w 281"/>
                <a:gd name="T27" fmla="*/ 2147483647 h 193"/>
                <a:gd name="T28" fmla="*/ 2147483647 w 281"/>
                <a:gd name="T29" fmla="*/ 2147483647 h 193"/>
                <a:gd name="T30" fmla="*/ 2147483647 w 281"/>
                <a:gd name="T31" fmla="*/ 2147483647 h 193"/>
                <a:gd name="T32" fmla="*/ 2147483647 w 281"/>
                <a:gd name="T33" fmla="*/ 2147483647 h 193"/>
                <a:gd name="T34" fmla="*/ 2147483647 w 281"/>
                <a:gd name="T35" fmla="*/ 2147483647 h 193"/>
                <a:gd name="T36" fmla="*/ 2147483647 w 281"/>
                <a:gd name="T37" fmla="*/ 2147483647 h 193"/>
                <a:gd name="T38" fmla="*/ 2147483647 w 281"/>
                <a:gd name="T39" fmla="*/ 2147483647 h 193"/>
                <a:gd name="T40" fmla="*/ 2147483647 w 281"/>
                <a:gd name="T41" fmla="*/ 2147483647 h 193"/>
                <a:gd name="T42" fmla="*/ 2147483647 w 281"/>
                <a:gd name="T43" fmla="*/ 2147483647 h 193"/>
                <a:gd name="T44" fmla="*/ 2147483647 w 281"/>
                <a:gd name="T45" fmla="*/ 2147483647 h 193"/>
                <a:gd name="T46" fmla="*/ 2147483647 w 281"/>
                <a:gd name="T47" fmla="*/ 2147483647 h 193"/>
                <a:gd name="T48" fmla="*/ 2147483647 w 281"/>
                <a:gd name="T49" fmla="*/ 2147483647 h 193"/>
                <a:gd name="T50" fmla="*/ 2147483647 w 281"/>
                <a:gd name="T51" fmla="*/ 2147483647 h 193"/>
                <a:gd name="T52" fmla="*/ 2147483647 w 281"/>
                <a:gd name="T53" fmla="*/ 2147483647 h 193"/>
                <a:gd name="T54" fmla="*/ 2147483647 w 281"/>
                <a:gd name="T55" fmla="*/ 2147483647 h 193"/>
                <a:gd name="T56" fmla="*/ 2147483647 w 281"/>
                <a:gd name="T57" fmla="*/ 2147483647 h 193"/>
                <a:gd name="T58" fmla="*/ 2147483647 w 281"/>
                <a:gd name="T59" fmla="*/ 2147483647 h 193"/>
                <a:gd name="T60" fmla="*/ 2147483647 w 281"/>
                <a:gd name="T61" fmla="*/ 2147483647 h 193"/>
                <a:gd name="T62" fmla="*/ 2147483647 w 281"/>
                <a:gd name="T63" fmla="*/ 2147483647 h 193"/>
                <a:gd name="T64" fmla="*/ 2147483647 w 281"/>
                <a:gd name="T65" fmla="*/ 2147483647 h 193"/>
                <a:gd name="T66" fmla="*/ 2147483647 w 281"/>
                <a:gd name="T67" fmla="*/ 2147483647 h 193"/>
                <a:gd name="T68" fmla="*/ 2147483647 w 281"/>
                <a:gd name="T69" fmla="*/ 2147483647 h 193"/>
                <a:gd name="T70" fmla="*/ 2147483647 w 281"/>
                <a:gd name="T71" fmla="*/ 2147483647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endParaRPr lang="en-GB"/>
            </a:p>
          </p:txBody>
        </p:sp>
        <p:sp>
          <p:nvSpPr>
            <p:cNvPr id="47311" name="Freeform 215"/>
            <p:cNvSpPr>
              <a:spLocks/>
            </p:cNvSpPr>
            <p:nvPr>
              <p:custDataLst>
                <p:tags r:id="rId134"/>
              </p:custDataLst>
            </p:nvPr>
          </p:nvSpPr>
          <p:spPr bwMode="auto">
            <a:xfrm>
              <a:off x="2087563" y="3608388"/>
              <a:ext cx="52387" cy="58737"/>
            </a:xfrm>
            <a:custGeom>
              <a:avLst/>
              <a:gdLst>
                <a:gd name="T0" fmla="*/ 0 w 120"/>
                <a:gd name="T1" fmla="*/ 2147483647 h 56"/>
                <a:gd name="T2" fmla="*/ 2147483647 w 120"/>
                <a:gd name="T3" fmla="*/ 2147483647 h 56"/>
                <a:gd name="T4" fmla="*/ 2147483647 w 120"/>
                <a:gd name="T5" fmla="*/ 2147483647 h 56"/>
                <a:gd name="T6" fmla="*/ 2147483647 w 120"/>
                <a:gd name="T7" fmla="*/ 2147483647 h 56"/>
                <a:gd name="T8" fmla="*/ 2147483647 w 120"/>
                <a:gd name="T9" fmla="*/ 2147483647 h 56"/>
                <a:gd name="T10" fmla="*/ 2147483647 w 120"/>
                <a:gd name="T11" fmla="*/ 2147483647 h 56"/>
                <a:gd name="T12" fmla="*/ 2147483647 w 120"/>
                <a:gd name="T13" fmla="*/ 2147483647 h 56"/>
                <a:gd name="T14" fmla="*/ 2147483647 w 120"/>
                <a:gd name="T15" fmla="*/ 2147483647 h 56"/>
                <a:gd name="T16" fmla="*/ 2147483647 w 120"/>
                <a:gd name="T17" fmla="*/ 2147483647 h 56"/>
                <a:gd name="T18" fmla="*/ 2147483647 w 120"/>
                <a:gd name="T19" fmla="*/ 2147483647 h 56"/>
                <a:gd name="T20" fmla="*/ 2147483647 w 120"/>
                <a:gd name="T21" fmla="*/ 2147483647 h 56"/>
                <a:gd name="T22" fmla="*/ 2147483647 w 120"/>
                <a:gd name="T23" fmla="*/ 2147483647 h 56"/>
                <a:gd name="T24" fmla="*/ 2147483647 w 120"/>
                <a:gd name="T25" fmla="*/ 2147483647 h 56"/>
                <a:gd name="T26" fmla="*/ 2147483647 w 120"/>
                <a:gd name="T27" fmla="*/ 2147483647 h 56"/>
                <a:gd name="T28" fmla="*/ 2147483647 w 120"/>
                <a:gd name="T29" fmla="*/ 2147483647 h 56"/>
                <a:gd name="T30" fmla="*/ 2147483647 w 120"/>
                <a:gd name="T31" fmla="*/ 2147483647 h 56"/>
                <a:gd name="T32" fmla="*/ 2147483647 w 120"/>
                <a:gd name="T33" fmla="*/ 2147483647 h 56"/>
                <a:gd name="T34" fmla="*/ 2147483647 w 120"/>
                <a:gd name="T35" fmla="*/ 2147483647 h 56"/>
                <a:gd name="T36" fmla="*/ 2147483647 w 120"/>
                <a:gd name="T37" fmla="*/ 2147483647 h 56"/>
                <a:gd name="T38" fmla="*/ 2147483647 w 120"/>
                <a:gd name="T39" fmla="*/ 2147483647 h 56"/>
                <a:gd name="T40" fmla="*/ 2147483647 w 120"/>
                <a:gd name="T41" fmla="*/ 2147483647 h 56"/>
                <a:gd name="T42" fmla="*/ 2147483647 w 120"/>
                <a:gd name="T43" fmla="*/ 0 h 56"/>
                <a:gd name="T44" fmla="*/ 2147483647 w 120"/>
                <a:gd name="T45" fmla="*/ 2147483647 h 56"/>
                <a:gd name="T46" fmla="*/ 2147483647 w 120"/>
                <a:gd name="T47" fmla="*/ 2147483647 h 56"/>
                <a:gd name="T48" fmla="*/ 2147483647 w 120"/>
                <a:gd name="T49" fmla="*/ 2147483647 h 56"/>
                <a:gd name="T50" fmla="*/ 2147483647 w 120"/>
                <a:gd name="T51" fmla="*/ 2147483647 h 56"/>
                <a:gd name="T52" fmla="*/ 2147483647 w 120"/>
                <a:gd name="T53" fmla="*/ 2147483647 h 56"/>
                <a:gd name="T54" fmla="*/ 2147483647 w 120"/>
                <a:gd name="T55" fmla="*/ 2147483647 h 56"/>
                <a:gd name="T56" fmla="*/ 2147483647 w 120"/>
                <a:gd name="T57" fmla="*/ 2147483647 h 56"/>
                <a:gd name="T58" fmla="*/ 0 w 120"/>
                <a:gd name="T59" fmla="*/ 2147483647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47312" name="Freeform 216"/>
            <p:cNvSpPr>
              <a:spLocks/>
            </p:cNvSpPr>
            <p:nvPr>
              <p:custDataLst>
                <p:tags r:id="rId135"/>
              </p:custDataLst>
            </p:nvPr>
          </p:nvSpPr>
          <p:spPr bwMode="auto">
            <a:xfrm>
              <a:off x="1944688" y="3470275"/>
              <a:ext cx="250825" cy="109538"/>
            </a:xfrm>
            <a:custGeom>
              <a:avLst/>
              <a:gdLst>
                <a:gd name="T0" fmla="*/ 2147483647 w 574"/>
                <a:gd name="T1" fmla="*/ 2147483647 h 204"/>
                <a:gd name="T2" fmla="*/ 2147483647 w 574"/>
                <a:gd name="T3" fmla="*/ 2147483647 h 204"/>
                <a:gd name="T4" fmla="*/ 2147483647 w 574"/>
                <a:gd name="T5" fmla="*/ 2147483647 h 204"/>
                <a:gd name="T6" fmla="*/ 2147483647 w 574"/>
                <a:gd name="T7" fmla="*/ 2147483647 h 204"/>
                <a:gd name="T8" fmla="*/ 2147483647 w 574"/>
                <a:gd name="T9" fmla="*/ 2147483647 h 204"/>
                <a:gd name="T10" fmla="*/ 2147483647 w 574"/>
                <a:gd name="T11" fmla="*/ 2147483647 h 204"/>
                <a:gd name="T12" fmla="*/ 2147483647 w 574"/>
                <a:gd name="T13" fmla="*/ 2147483647 h 204"/>
                <a:gd name="T14" fmla="*/ 0 w 574"/>
                <a:gd name="T15" fmla="*/ 2147483647 h 204"/>
                <a:gd name="T16" fmla="*/ 2147483647 w 574"/>
                <a:gd name="T17" fmla="*/ 2147483647 h 204"/>
                <a:gd name="T18" fmla="*/ 2147483647 w 574"/>
                <a:gd name="T19" fmla="*/ 2147483647 h 204"/>
                <a:gd name="T20" fmla="*/ 2147483647 w 574"/>
                <a:gd name="T21" fmla="*/ 2147483647 h 204"/>
                <a:gd name="T22" fmla="*/ 2147483647 w 574"/>
                <a:gd name="T23" fmla="*/ 2147483647 h 204"/>
                <a:gd name="T24" fmla="*/ 2147483647 w 574"/>
                <a:gd name="T25" fmla="*/ 2147483647 h 204"/>
                <a:gd name="T26" fmla="*/ 2147483647 w 574"/>
                <a:gd name="T27" fmla="*/ 2147483647 h 204"/>
                <a:gd name="T28" fmla="*/ 2147483647 w 574"/>
                <a:gd name="T29" fmla="*/ 2147483647 h 204"/>
                <a:gd name="T30" fmla="*/ 2147483647 w 574"/>
                <a:gd name="T31" fmla="*/ 2147483647 h 204"/>
                <a:gd name="T32" fmla="*/ 2147483647 w 574"/>
                <a:gd name="T33" fmla="*/ 2147483647 h 204"/>
                <a:gd name="T34" fmla="*/ 2147483647 w 574"/>
                <a:gd name="T35" fmla="*/ 2147483647 h 204"/>
                <a:gd name="T36" fmla="*/ 2147483647 w 574"/>
                <a:gd name="T37" fmla="*/ 2147483647 h 204"/>
                <a:gd name="T38" fmla="*/ 2147483647 w 574"/>
                <a:gd name="T39" fmla="*/ 2147483647 h 204"/>
                <a:gd name="T40" fmla="*/ 2147483647 w 574"/>
                <a:gd name="T41" fmla="*/ 2147483647 h 204"/>
                <a:gd name="T42" fmla="*/ 2147483647 w 574"/>
                <a:gd name="T43" fmla="*/ 2147483647 h 204"/>
                <a:gd name="T44" fmla="*/ 2147483647 w 574"/>
                <a:gd name="T45" fmla="*/ 2147483647 h 204"/>
                <a:gd name="T46" fmla="*/ 2147483647 w 574"/>
                <a:gd name="T47" fmla="*/ 2147483647 h 204"/>
                <a:gd name="T48" fmla="*/ 2147483647 w 574"/>
                <a:gd name="T49" fmla="*/ 2147483647 h 204"/>
                <a:gd name="T50" fmla="*/ 2147483647 w 574"/>
                <a:gd name="T51" fmla="*/ 2147483647 h 204"/>
                <a:gd name="T52" fmla="*/ 2147483647 w 574"/>
                <a:gd name="T53" fmla="*/ 2147483647 h 204"/>
                <a:gd name="T54" fmla="*/ 2147483647 w 574"/>
                <a:gd name="T55" fmla="*/ 2147483647 h 204"/>
                <a:gd name="T56" fmla="*/ 2147483647 w 574"/>
                <a:gd name="T57" fmla="*/ 2147483647 h 204"/>
                <a:gd name="T58" fmla="*/ 2147483647 w 574"/>
                <a:gd name="T59" fmla="*/ 2147483647 h 204"/>
                <a:gd name="T60" fmla="*/ 2147483647 w 574"/>
                <a:gd name="T61" fmla="*/ 2147483647 h 204"/>
                <a:gd name="T62" fmla="*/ 2147483647 w 574"/>
                <a:gd name="T63" fmla="*/ 2147483647 h 204"/>
                <a:gd name="T64" fmla="*/ 2147483647 w 574"/>
                <a:gd name="T65" fmla="*/ 2147483647 h 204"/>
                <a:gd name="T66" fmla="*/ 2147483647 w 574"/>
                <a:gd name="T67" fmla="*/ 2147483647 h 204"/>
                <a:gd name="T68" fmla="*/ 2147483647 w 574"/>
                <a:gd name="T69" fmla="*/ 2147483647 h 204"/>
                <a:gd name="T70" fmla="*/ 2147483647 w 574"/>
                <a:gd name="T71" fmla="*/ 2147483647 h 204"/>
                <a:gd name="T72" fmla="*/ 2147483647 w 574"/>
                <a:gd name="T73" fmla="*/ 2147483647 h 204"/>
                <a:gd name="T74" fmla="*/ 2147483647 w 574"/>
                <a:gd name="T75" fmla="*/ 2147483647 h 204"/>
                <a:gd name="T76" fmla="*/ 2147483647 w 574"/>
                <a:gd name="T77" fmla="*/ 2147483647 h 204"/>
                <a:gd name="T78" fmla="*/ 2147483647 w 574"/>
                <a:gd name="T79" fmla="*/ 2147483647 h 204"/>
                <a:gd name="T80" fmla="*/ 2147483647 w 574"/>
                <a:gd name="T81" fmla="*/ 2147483647 h 204"/>
                <a:gd name="T82" fmla="*/ 2147483647 w 574"/>
                <a:gd name="T83" fmla="*/ 2147483647 h 204"/>
                <a:gd name="T84" fmla="*/ 2147483647 w 574"/>
                <a:gd name="T85" fmla="*/ 2147483647 h 204"/>
                <a:gd name="T86" fmla="*/ 2147483647 w 574"/>
                <a:gd name="T87" fmla="*/ 2147483647 h 204"/>
                <a:gd name="T88" fmla="*/ 2147483647 w 574"/>
                <a:gd name="T89" fmla="*/ 2147483647 h 204"/>
                <a:gd name="T90" fmla="*/ 2147483647 w 574"/>
                <a:gd name="T91" fmla="*/ 2147483647 h 204"/>
                <a:gd name="T92" fmla="*/ 2147483647 w 574"/>
                <a:gd name="T93" fmla="*/ 2147483647 h 204"/>
                <a:gd name="T94" fmla="*/ 2147483647 w 574"/>
                <a:gd name="T95" fmla="*/ 2147483647 h 204"/>
                <a:gd name="T96" fmla="*/ 2147483647 w 574"/>
                <a:gd name="T97" fmla="*/ 2147483647 h 204"/>
                <a:gd name="T98" fmla="*/ 2147483647 w 574"/>
                <a:gd name="T99" fmla="*/ 2147483647 h 204"/>
                <a:gd name="T100" fmla="*/ 2147483647 w 574"/>
                <a:gd name="T101" fmla="*/ 2147483647 h 204"/>
                <a:gd name="T102" fmla="*/ 2147483647 w 574"/>
                <a:gd name="T103" fmla="*/ 2147483647 h 204"/>
                <a:gd name="T104" fmla="*/ 2147483647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endParaRPr lang="en-GB"/>
            </a:p>
          </p:txBody>
        </p:sp>
        <p:sp>
          <p:nvSpPr>
            <p:cNvPr id="47313" name="Freeform 217"/>
            <p:cNvSpPr>
              <a:spLocks/>
            </p:cNvSpPr>
            <p:nvPr>
              <p:custDataLst>
                <p:tags r:id="rId136"/>
              </p:custDataLst>
            </p:nvPr>
          </p:nvSpPr>
          <p:spPr bwMode="auto">
            <a:xfrm>
              <a:off x="2249488" y="3573463"/>
              <a:ext cx="88900" cy="69850"/>
            </a:xfrm>
            <a:custGeom>
              <a:avLst/>
              <a:gdLst>
                <a:gd name="T0" fmla="*/ 2147483647 w 207"/>
                <a:gd name="T1" fmla="*/ 2147483647 h 129"/>
                <a:gd name="T2" fmla="*/ 2147483647 w 207"/>
                <a:gd name="T3" fmla="*/ 2147483647 h 129"/>
                <a:gd name="T4" fmla="*/ 2147483647 w 207"/>
                <a:gd name="T5" fmla="*/ 2147483647 h 129"/>
                <a:gd name="T6" fmla="*/ 2147483647 w 207"/>
                <a:gd name="T7" fmla="*/ 2147483647 h 129"/>
                <a:gd name="T8" fmla="*/ 2147483647 w 207"/>
                <a:gd name="T9" fmla="*/ 2147483647 h 129"/>
                <a:gd name="T10" fmla="*/ 2147483647 w 207"/>
                <a:gd name="T11" fmla="*/ 2147483647 h 129"/>
                <a:gd name="T12" fmla="*/ 2147483647 w 207"/>
                <a:gd name="T13" fmla="*/ 2147483647 h 129"/>
                <a:gd name="T14" fmla="*/ 2147483647 w 207"/>
                <a:gd name="T15" fmla="*/ 2147483647 h 129"/>
                <a:gd name="T16" fmla="*/ 2147483647 w 207"/>
                <a:gd name="T17" fmla="*/ 2147483647 h 129"/>
                <a:gd name="T18" fmla="*/ 2147483647 w 207"/>
                <a:gd name="T19" fmla="*/ 2147483647 h 129"/>
                <a:gd name="T20" fmla="*/ 2147483647 w 207"/>
                <a:gd name="T21" fmla="*/ 2147483647 h 129"/>
                <a:gd name="T22" fmla="*/ 2147483647 w 207"/>
                <a:gd name="T23" fmla="*/ 2147483647 h 129"/>
                <a:gd name="T24" fmla="*/ 2147483647 w 207"/>
                <a:gd name="T25" fmla="*/ 2147483647 h 129"/>
                <a:gd name="T26" fmla="*/ 2147483647 w 207"/>
                <a:gd name="T27" fmla="*/ 2147483647 h 129"/>
                <a:gd name="T28" fmla="*/ 2147483647 w 207"/>
                <a:gd name="T29" fmla="*/ 2147483647 h 129"/>
                <a:gd name="T30" fmla="*/ 2147483647 w 207"/>
                <a:gd name="T31" fmla="*/ 2147483647 h 129"/>
                <a:gd name="T32" fmla="*/ 2147483647 w 207"/>
                <a:gd name="T33" fmla="*/ 2147483647 h 129"/>
                <a:gd name="T34" fmla="*/ 2147483647 w 207"/>
                <a:gd name="T35" fmla="*/ 2147483647 h 129"/>
                <a:gd name="T36" fmla="*/ 2147483647 w 207"/>
                <a:gd name="T37" fmla="*/ 2147483647 h 129"/>
                <a:gd name="T38" fmla="*/ 2147483647 w 207"/>
                <a:gd name="T39" fmla="*/ 2147483647 h 129"/>
                <a:gd name="T40" fmla="*/ 2147483647 w 207"/>
                <a:gd name="T41" fmla="*/ 2147483647 h 129"/>
                <a:gd name="T42" fmla="*/ 2147483647 w 207"/>
                <a:gd name="T43" fmla="*/ 2147483647 h 129"/>
                <a:gd name="T44" fmla="*/ 2147483647 w 207"/>
                <a:gd name="T45" fmla="*/ 0 h 129"/>
                <a:gd name="T46" fmla="*/ 0 w 207"/>
                <a:gd name="T47" fmla="*/ 0 h 129"/>
                <a:gd name="T48" fmla="*/ 2147483647 w 207"/>
                <a:gd name="T49" fmla="*/ 2147483647 h 129"/>
                <a:gd name="T50" fmla="*/ 2147483647 w 207"/>
                <a:gd name="T51" fmla="*/ 2147483647 h 129"/>
                <a:gd name="T52" fmla="*/ 2147483647 w 207"/>
                <a:gd name="T53" fmla="*/ 2147483647 h 129"/>
                <a:gd name="T54" fmla="*/ 2147483647 w 207"/>
                <a:gd name="T55" fmla="*/ 2147483647 h 129"/>
                <a:gd name="T56" fmla="*/ 2147483647 w 207"/>
                <a:gd name="T57" fmla="*/ 2147483647 h 129"/>
                <a:gd name="T58" fmla="*/ 2147483647 w 207"/>
                <a:gd name="T59" fmla="*/ 2147483647 h 129"/>
                <a:gd name="T60" fmla="*/ 2147483647 w 207"/>
                <a:gd name="T61" fmla="*/ 2147483647 h 129"/>
                <a:gd name="T62" fmla="*/ 2147483647 w 207"/>
                <a:gd name="T63" fmla="*/ 2147483647 h 129"/>
                <a:gd name="T64" fmla="*/ 2147483647 w 207"/>
                <a:gd name="T65" fmla="*/ 2147483647 h 129"/>
                <a:gd name="T66" fmla="*/ 2147483647 w 207"/>
                <a:gd name="T67" fmla="*/ 2147483647 h 129"/>
                <a:gd name="T68" fmla="*/ 2147483647 w 207"/>
                <a:gd name="T69" fmla="*/ 2147483647 h 129"/>
                <a:gd name="T70" fmla="*/ 2147483647 w 207"/>
                <a:gd name="T71" fmla="*/ 2147483647 h 129"/>
                <a:gd name="T72" fmla="*/ 0 w 207"/>
                <a:gd name="T73" fmla="*/ 2147483647 h 129"/>
                <a:gd name="T74" fmla="*/ 2147483647 w 207"/>
                <a:gd name="T75" fmla="*/ 2147483647 h 129"/>
                <a:gd name="T76" fmla="*/ 2147483647 w 207"/>
                <a:gd name="T77" fmla="*/ 2147483647 h 129"/>
                <a:gd name="T78" fmla="*/ 2147483647 w 207"/>
                <a:gd name="T79" fmla="*/ 2147483647 h 129"/>
                <a:gd name="T80" fmla="*/ 2147483647 w 207"/>
                <a:gd name="T81" fmla="*/ 2147483647 h 129"/>
                <a:gd name="T82" fmla="*/ 2147483647 w 207"/>
                <a:gd name="T83" fmla="*/ 2147483647 h 129"/>
                <a:gd name="T84" fmla="*/ 2147483647 w 207"/>
                <a:gd name="T85" fmla="*/ 2147483647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endParaRPr lang="en-GB"/>
            </a:p>
          </p:txBody>
        </p:sp>
        <p:sp>
          <p:nvSpPr>
            <p:cNvPr id="47314" name="Freeform 218"/>
            <p:cNvSpPr>
              <a:spLocks/>
            </p:cNvSpPr>
            <p:nvPr>
              <p:custDataLst>
                <p:tags r:id="rId137"/>
              </p:custDataLst>
            </p:nvPr>
          </p:nvSpPr>
          <p:spPr bwMode="auto">
            <a:xfrm>
              <a:off x="1817688" y="3633788"/>
              <a:ext cx="33337" cy="84137"/>
            </a:xfrm>
            <a:custGeom>
              <a:avLst/>
              <a:gdLst>
                <a:gd name="T0" fmla="*/ 2147483647 w 72"/>
                <a:gd name="T1" fmla="*/ 0 h 154"/>
                <a:gd name="T2" fmla="*/ 2147483647 w 72"/>
                <a:gd name="T3" fmla="*/ 2147483647 h 154"/>
                <a:gd name="T4" fmla="*/ 2147483647 w 72"/>
                <a:gd name="T5" fmla="*/ 2147483647 h 154"/>
                <a:gd name="T6" fmla="*/ 2147483647 w 72"/>
                <a:gd name="T7" fmla="*/ 2147483647 h 154"/>
                <a:gd name="T8" fmla="*/ 2147483647 w 72"/>
                <a:gd name="T9" fmla="*/ 2147483647 h 154"/>
                <a:gd name="T10" fmla="*/ 2147483647 w 72"/>
                <a:gd name="T11" fmla="*/ 2147483647 h 154"/>
                <a:gd name="T12" fmla="*/ 2147483647 w 72"/>
                <a:gd name="T13" fmla="*/ 2147483647 h 154"/>
                <a:gd name="T14" fmla="*/ 2147483647 w 72"/>
                <a:gd name="T15" fmla="*/ 2147483647 h 154"/>
                <a:gd name="T16" fmla="*/ 2147483647 w 72"/>
                <a:gd name="T17" fmla="*/ 2147483647 h 154"/>
                <a:gd name="T18" fmla="*/ 2147483647 w 72"/>
                <a:gd name="T19" fmla="*/ 2147483647 h 154"/>
                <a:gd name="T20" fmla="*/ 2147483647 w 72"/>
                <a:gd name="T21" fmla="*/ 2147483647 h 154"/>
                <a:gd name="T22" fmla="*/ 2147483647 w 72"/>
                <a:gd name="T23" fmla="*/ 2147483647 h 154"/>
                <a:gd name="T24" fmla="*/ 2147483647 w 72"/>
                <a:gd name="T25" fmla="*/ 2147483647 h 154"/>
                <a:gd name="T26" fmla="*/ 2147483647 w 72"/>
                <a:gd name="T27" fmla="*/ 2147483647 h 154"/>
                <a:gd name="T28" fmla="*/ 2147483647 w 72"/>
                <a:gd name="T29" fmla="*/ 2147483647 h 154"/>
                <a:gd name="T30" fmla="*/ 2147483647 w 72"/>
                <a:gd name="T31" fmla="*/ 2147483647 h 154"/>
                <a:gd name="T32" fmla="*/ 2147483647 w 72"/>
                <a:gd name="T33" fmla="*/ 2147483647 h 154"/>
                <a:gd name="T34" fmla="*/ 2147483647 w 72"/>
                <a:gd name="T35" fmla="*/ 2147483647 h 154"/>
                <a:gd name="T36" fmla="*/ 2147483647 w 72"/>
                <a:gd name="T37" fmla="*/ 2147483647 h 154"/>
                <a:gd name="T38" fmla="*/ 2147483647 w 72"/>
                <a:gd name="T39" fmla="*/ 2147483647 h 154"/>
                <a:gd name="T40" fmla="*/ 2147483647 w 72"/>
                <a:gd name="T41" fmla="*/ 2147483647 h 154"/>
                <a:gd name="T42" fmla="*/ 0 w 72"/>
                <a:gd name="T43" fmla="*/ 2147483647 h 154"/>
                <a:gd name="T44" fmla="*/ 2147483647 w 72"/>
                <a:gd name="T45" fmla="*/ 2147483647 h 154"/>
                <a:gd name="T46" fmla="*/ 2147483647 w 72"/>
                <a:gd name="T47" fmla="*/ 2147483647 h 154"/>
                <a:gd name="T48" fmla="*/ 2147483647 w 72"/>
                <a:gd name="T49" fmla="*/ 2147483647 h 154"/>
                <a:gd name="T50" fmla="*/ 2147483647 w 72"/>
                <a:gd name="T51" fmla="*/ 2147483647 h 154"/>
                <a:gd name="T52" fmla="*/ 2147483647 w 72"/>
                <a:gd name="T53" fmla="*/ 2147483647 h 154"/>
                <a:gd name="T54" fmla="*/ 2147483647 w 72"/>
                <a:gd name="T55" fmla="*/ 2147483647 h 154"/>
                <a:gd name="T56" fmla="*/ 2147483647 w 72"/>
                <a:gd name="T57" fmla="*/ 0 h 154"/>
                <a:gd name="T58" fmla="*/ 2147483647 w 72"/>
                <a:gd name="T59" fmla="*/ 0 h 154"/>
                <a:gd name="T60" fmla="*/ 2147483647 w 72"/>
                <a:gd name="T61" fmla="*/ 0 h 154"/>
                <a:gd name="T62" fmla="*/ 2147483647 w 72"/>
                <a:gd name="T63" fmla="*/ 0 h 154"/>
                <a:gd name="T64" fmla="*/ 2147483647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315" name="Freeform 219"/>
            <p:cNvSpPr>
              <a:spLocks/>
            </p:cNvSpPr>
            <p:nvPr>
              <p:custDataLst>
                <p:tags r:id="rId138"/>
              </p:custDataLst>
            </p:nvPr>
          </p:nvSpPr>
          <p:spPr bwMode="auto">
            <a:xfrm>
              <a:off x="1738313" y="3633788"/>
              <a:ext cx="93662" cy="146050"/>
            </a:xfrm>
            <a:custGeom>
              <a:avLst/>
              <a:gdLst>
                <a:gd name="T0" fmla="*/ 2147483647 w 214"/>
                <a:gd name="T1" fmla="*/ 2147483647 h 271"/>
                <a:gd name="T2" fmla="*/ 2147483647 w 214"/>
                <a:gd name="T3" fmla="*/ 2147483647 h 271"/>
                <a:gd name="T4" fmla="*/ 2147483647 w 214"/>
                <a:gd name="T5" fmla="*/ 2147483647 h 271"/>
                <a:gd name="T6" fmla="*/ 2147483647 w 214"/>
                <a:gd name="T7" fmla="*/ 2147483647 h 271"/>
                <a:gd name="T8" fmla="*/ 2147483647 w 214"/>
                <a:gd name="T9" fmla="*/ 2147483647 h 271"/>
                <a:gd name="T10" fmla="*/ 2147483647 w 214"/>
                <a:gd name="T11" fmla="*/ 2147483647 h 271"/>
                <a:gd name="T12" fmla="*/ 2147483647 w 214"/>
                <a:gd name="T13" fmla="*/ 2147483647 h 271"/>
                <a:gd name="T14" fmla="*/ 2147483647 w 214"/>
                <a:gd name="T15" fmla="*/ 2147483647 h 271"/>
                <a:gd name="T16" fmla="*/ 2147483647 w 214"/>
                <a:gd name="T17" fmla="*/ 2147483647 h 271"/>
                <a:gd name="T18" fmla="*/ 2147483647 w 214"/>
                <a:gd name="T19" fmla="*/ 2147483647 h 271"/>
                <a:gd name="T20" fmla="*/ 2147483647 w 214"/>
                <a:gd name="T21" fmla="*/ 2147483647 h 271"/>
                <a:gd name="T22" fmla="*/ 2147483647 w 214"/>
                <a:gd name="T23" fmla="*/ 2147483647 h 271"/>
                <a:gd name="T24" fmla="*/ 2147483647 w 214"/>
                <a:gd name="T25" fmla="*/ 2147483647 h 271"/>
                <a:gd name="T26" fmla="*/ 2147483647 w 214"/>
                <a:gd name="T27" fmla="*/ 2147483647 h 271"/>
                <a:gd name="T28" fmla="*/ 2147483647 w 214"/>
                <a:gd name="T29" fmla="*/ 2147483647 h 271"/>
                <a:gd name="T30" fmla="*/ 2147483647 w 214"/>
                <a:gd name="T31" fmla="*/ 2147483647 h 271"/>
                <a:gd name="T32" fmla="*/ 2147483647 w 214"/>
                <a:gd name="T33" fmla="*/ 2147483647 h 271"/>
                <a:gd name="T34" fmla="*/ 2147483647 w 214"/>
                <a:gd name="T35" fmla="*/ 2147483647 h 271"/>
                <a:gd name="T36" fmla="*/ 2147483647 w 214"/>
                <a:gd name="T37" fmla="*/ 0 h 271"/>
                <a:gd name="T38" fmla="*/ 2147483647 w 214"/>
                <a:gd name="T39" fmla="*/ 0 h 271"/>
                <a:gd name="T40" fmla="*/ 2147483647 w 214"/>
                <a:gd name="T41" fmla="*/ 2147483647 h 271"/>
                <a:gd name="T42" fmla="*/ 2147483647 w 214"/>
                <a:gd name="T43" fmla="*/ 2147483647 h 271"/>
                <a:gd name="T44" fmla="*/ 2147483647 w 214"/>
                <a:gd name="T45" fmla="*/ 2147483647 h 271"/>
                <a:gd name="T46" fmla="*/ 2147483647 w 214"/>
                <a:gd name="T47" fmla="*/ 2147483647 h 271"/>
                <a:gd name="T48" fmla="*/ 2147483647 w 214"/>
                <a:gd name="T49" fmla="*/ 2147483647 h 271"/>
                <a:gd name="T50" fmla="*/ 2147483647 w 214"/>
                <a:gd name="T51" fmla="*/ 2147483647 h 271"/>
                <a:gd name="T52" fmla="*/ 2147483647 w 214"/>
                <a:gd name="T53" fmla="*/ 2147483647 h 271"/>
                <a:gd name="T54" fmla="*/ 2147483647 w 214"/>
                <a:gd name="T55" fmla="*/ 2147483647 h 271"/>
                <a:gd name="T56" fmla="*/ 2147483647 w 214"/>
                <a:gd name="T57" fmla="*/ 2147483647 h 271"/>
                <a:gd name="T58" fmla="*/ 2147483647 w 214"/>
                <a:gd name="T59" fmla="*/ 2147483647 h 271"/>
                <a:gd name="T60" fmla="*/ 2147483647 w 214"/>
                <a:gd name="T61" fmla="*/ 2147483647 h 271"/>
                <a:gd name="T62" fmla="*/ 2147483647 w 214"/>
                <a:gd name="T63" fmla="*/ 2147483647 h 271"/>
                <a:gd name="T64" fmla="*/ 2147483647 w 214"/>
                <a:gd name="T65" fmla="*/ 2147483647 h 271"/>
                <a:gd name="T66" fmla="*/ 2147483647 w 214"/>
                <a:gd name="T67" fmla="*/ 2147483647 h 271"/>
                <a:gd name="T68" fmla="*/ 2147483647 w 214"/>
                <a:gd name="T69" fmla="*/ 2147483647 h 271"/>
                <a:gd name="T70" fmla="*/ 0 w 214"/>
                <a:gd name="T71" fmla="*/ 2147483647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316" name="Freeform 220"/>
            <p:cNvSpPr>
              <a:spLocks/>
            </p:cNvSpPr>
            <p:nvPr>
              <p:custDataLst>
                <p:tags r:id="rId139"/>
              </p:custDataLst>
            </p:nvPr>
          </p:nvSpPr>
          <p:spPr bwMode="auto">
            <a:xfrm>
              <a:off x="1785938" y="3744913"/>
              <a:ext cx="71437" cy="57150"/>
            </a:xfrm>
            <a:custGeom>
              <a:avLst/>
              <a:gdLst>
                <a:gd name="T0" fmla="*/ 2147483647 w 153"/>
                <a:gd name="T1" fmla="*/ 0 h 80"/>
                <a:gd name="T2" fmla="*/ 2147483647 w 153"/>
                <a:gd name="T3" fmla="*/ 2147483647 h 80"/>
                <a:gd name="T4" fmla="*/ 2147483647 w 153"/>
                <a:gd name="T5" fmla="*/ 2147483647 h 80"/>
                <a:gd name="T6" fmla="*/ 2147483647 w 153"/>
                <a:gd name="T7" fmla="*/ 2147483647 h 80"/>
                <a:gd name="T8" fmla="*/ 2147483647 w 153"/>
                <a:gd name="T9" fmla="*/ 2147483647 h 80"/>
                <a:gd name="T10" fmla="*/ 2147483647 w 153"/>
                <a:gd name="T11" fmla="*/ 2147483647 h 80"/>
                <a:gd name="T12" fmla="*/ 2147483647 w 153"/>
                <a:gd name="T13" fmla="*/ 2147483647 h 80"/>
                <a:gd name="T14" fmla="*/ 2147483647 w 153"/>
                <a:gd name="T15" fmla="*/ 2147483647 h 80"/>
                <a:gd name="T16" fmla="*/ 2147483647 w 153"/>
                <a:gd name="T17" fmla="*/ 2147483647 h 80"/>
                <a:gd name="T18" fmla="*/ 2147483647 w 153"/>
                <a:gd name="T19" fmla="*/ 2147483647 h 80"/>
                <a:gd name="T20" fmla="*/ 2147483647 w 153"/>
                <a:gd name="T21" fmla="*/ 2147483647 h 80"/>
                <a:gd name="T22" fmla="*/ 2147483647 w 153"/>
                <a:gd name="T23" fmla="*/ 2147483647 h 80"/>
                <a:gd name="T24" fmla="*/ 2147483647 w 153"/>
                <a:gd name="T25" fmla="*/ 2147483647 h 80"/>
                <a:gd name="T26" fmla="*/ 2147483647 w 153"/>
                <a:gd name="T27" fmla="*/ 2147483647 h 80"/>
                <a:gd name="T28" fmla="*/ 2147483647 w 153"/>
                <a:gd name="T29" fmla="*/ 2147483647 h 80"/>
                <a:gd name="T30" fmla="*/ 2147483647 w 153"/>
                <a:gd name="T31" fmla="*/ 2147483647 h 80"/>
                <a:gd name="T32" fmla="*/ 2147483647 w 153"/>
                <a:gd name="T33" fmla="*/ 2147483647 h 80"/>
                <a:gd name="T34" fmla="*/ 2147483647 w 153"/>
                <a:gd name="T35" fmla="*/ 2147483647 h 80"/>
                <a:gd name="T36" fmla="*/ 2147483647 w 153"/>
                <a:gd name="T37" fmla="*/ 2147483647 h 80"/>
                <a:gd name="T38" fmla="*/ 2147483647 w 153"/>
                <a:gd name="T39" fmla="*/ 2147483647 h 80"/>
                <a:gd name="T40" fmla="*/ 2147483647 w 153"/>
                <a:gd name="T41" fmla="*/ 2147483647 h 80"/>
                <a:gd name="T42" fmla="*/ 2147483647 w 153"/>
                <a:gd name="T43" fmla="*/ 2147483647 h 80"/>
                <a:gd name="T44" fmla="*/ 2147483647 w 153"/>
                <a:gd name="T45" fmla="*/ 2147483647 h 80"/>
                <a:gd name="T46" fmla="*/ 2147483647 w 153"/>
                <a:gd name="T47" fmla="*/ 2147483647 h 80"/>
                <a:gd name="T48" fmla="*/ 2147483647 w 153"/>
                <a:gd name="T49" fmla="*/ 2147483647 h 80"/>
                <a:gd name="T50" fmla="*/ 0 w 153"/>
                <a:gd name="T51" fmla="*/ 2147483647 h 80"/>
                <a:gd name="T52" fmla="*/ 2147483647 w 153"/>
                <a:gd name="T53" fmla="*/ 2147483647 h 80"/>
                <a:gd name="T54" fmla="*/ 2147483647 w 153"/>
                <a:gd name="T55" fmla="*/ 2147483647 h 80"/>
                <a:gd name="T56" fmla="*/ 2147483647 w 153"/>
                <a:gd name="T57" fmla="*/ 2147483647 h 80"/>
                <a:gd name="T58" fmla="*/ 2147483647 w 153"/>
                <a:gd name="T59" fmla="*/ 2147483647 h 80"/>
                <a:gd name="T60" fmla="*/ 2147483647 w 153"/>
                <a:gd name="T61" fmla="*/ 2147483647 h 80"/>
                <a:gd name="T62" fmla="*/ 2147483647 w 153"/>
                <a:gd name="T63" fmla="*/ 2147483647 h 80"/>
                <a:gd name="T64" fmla="*/ 2147483647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317" name="Freeform 221"/>
            <p:cNvSpPr>
              <a:spLocks/>
            </p:cNvSpPr>
            <p:nvPr>
              <p:custDataLst>
                <p:tags r:id="rId140"/>
              </p:custDataLst>
            </p:nvPr>
          </p:nvSpPr>
          <p:spPr bwMode="auto">
            <a:xfrm>
              <a:off x="1817688" y="3706813"/>
              <a:ext cx="142875" cy="87312"/>
            </a:xfrm>
            <a:custGeom>
              <a:avLst/>
              <a:gdLst>
                <a:gd name="T0" fmla="*/ 0 w 332"/>
                <a:gd name="T1" fmla="*/ 2147483647 h 169"/>
                <a:gd name="T2" fmla="*/ 2147483647 w 332"/>
                <a:gd name="T3" fmla="*/ 2147483647 h 169"/>
                <a:gd name="T4" fmla="*/ 2147483647 w 332"/>
                <a:gd name="T5" fmla="*/ 2147483647 h 169"/>
                <a:gd name="T6" fmla="*/ 2147483647 w 332"/>
                <a:gd name="T7" fmla="*/ 2147483647 h 169"/>
                <a:gd name="T8" fmla="*/ 2147483647 w 332"/>
                <a:gd name="T9" fmla="*/ 2147483647 h 169"/>
                <a:gd name="T10" fmla="*/ 2147483647 w 332"/>
                <a:gd name="T11" fmla="*/ 2147483647 h 169"/>
                <a:gd name="T12" fmla="*/ 2147483647 w 332"/>
                <a:gd name="T13" fmla="*/ 2147483647 h 169"/>
                <a:gd name="T14" fmla="*/ 2147483647 w 332"/>
                <a:gd name="T15" fmla="*/ 2147483647 h 169"/>
                <a:gd name="T16" fmla="*/ 2147483647 w 332"/>
                <a:gd name="T17" fmla="*/ 2147483647 h 169"/>
                <a:gd name="T18" fmla="*/ 2147483647 w 332"/>
                <a:gd name="T19" fmla="*/ 2147483647 h 169"/>
                <a:gd name="T20" fmla="*/ 2147483647 w 332"/>
                <a:gd name="T21" fmla="*/ 2147483647 h 169"/>
                <a:gd name="T22" fmla="*/ 2147483647 w 332"/>
                <a:gd name="T23" fmla="*/ 2147483647 h 169"/>
                <a:gd name="T24" fmla="*/ 2147483647 w 332"/>
                <a:gd name="T25" fmla="*/ 2147483647 h 169"/>
                <a:gd name="T26" fmla="*/ 2147483647 w 332"/>
                <a:gd name="T27" fmla="*/ 2147483647 h 169"/>
                <a:gd name="T28" fmla="*/ 2147483647 w 332"/>
                <a:gd name="T29" fmla="*/ 2147483647 h 169"/>
                <a:gd name="T30" fmla="*/ 2147483647 w 332"/>
                <a:gd name="T31" fmla="*/ 2147483647 h 169"/>
                <a:gd name="T32" fmla="*/ 2147483647 w 332"/>
                <a:gd name="T33" fmla="*/ 2147483647 h 169"/>
                <a:gd name="T34" fmla="*/ 2147483647 w 332"/>
                <a:gd name="T35" fmla="*/ 2147483647 h 169"/>
                <a:gd name="T36" fmla="*/ 2147483647 w 332"/>
                <a:gd name="T37" fmla="*/ 2147483647 h 169"/>
                <a:gd name="T38" fmla="*/ 2147483647 w 332"/>
                <a:gd name="T39" fmla="*/ 2147483647 h 169"/>
                <a:gd name="T40" fmla="*/ 2147483647 w 332"/>
                <a:gd name="T41" fmla="*/ 2147483647 h 169"/>
                <a:gd name="T42" fmla="*/ 2147483647 w 332"/>
                <a:gd name="T43" fmla="*/ 0 h 169"/>
                <a:gd name="T44" fmla="*/ 2147483647 w 332"/>
                <a:gd name="T45" fmla="*/ 2147483647 h 169"/>
                <a:gd name="T46" fmla="*/ 2147483647 w 332"/>
                <a:gd name="T47" fmla="*/ 2147483647 h 169"/>
                <a:gd name="T48" fmla="*/ 2147483647 w 332"/>
                <a:gd name="T49" fmla="*/ 2147483647 h 169"/>
                <a:gd name="T50" fmla="*/ 2147483647 w 332"/>
                <a:gd name="T51" fmla="*/ 2147483647 h 169"/>
                <a:gd name="T52" fmla="*/ 2147483647 w 332"/>
                <a:gd name="T53" fmla="*/ 2147483647 h 169"/>
                <a:gd name="T54" fmla="*/ 2147483647 w 332"/>
                <a:gd name="T55" fmla="*/ 2147483647 h 169"/>
                <a:gd name="T56" fmla="*/ 2147483647 w 332"/>
                <a:gd name="T57" fmla="*/ 2147483647 h 169"/>
                <a:gd name="T58" fmla="*/ 2147483647 w 332"/>
                <a:gd name="T59" fmla="*/ 2147483647 h 169"/>
                <a:gd name="T60" fmla="*/ 2147483647 w 332"/>
                <a:gd name="T61" fmla="*/ 2147483647 h 169"/>
                <a:gd name="T62" fmla="*/ 2147483647 w 332"/>
                <a:gd name="T63" fmla="*/ 2147483647 h 169"/>
                <a:gd name="T64" fmla="*/ 2147483647 w 332"/>
                <a:gd name="T65" fmla="*/ 2147483647 h 169"/>
                <a:gd name="T66" fmla="*/ 2147483647 w 332"/>
                <a:gd name="T67" fmla="*/ 2147483647 h 169"/>
                <a:gd name="T68" fmla="*/ 2147483647 w 332"/>
                <a:gd name="T69" fmla="*/ 2147483647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318" name="Freeform 222"/>
            <p:cNvSpPr>
              <a:spLocks/>
            </p:cNvSpPr>
            <p:nvPr>
              <p:custDataLst>
                <p:tags r:id="rId141"/>
              </p:custDataLst>
            </p:nvPr>
          </p:nvSpPr>
          <p:spPr bwMode="auto">
            <a:xfrm>
              <a:off x="1835150" y="3736975"/>
              <a:ext cx="125413" cy="122238"/>
            </a:xfrm>
            <a:custGeom>
              <a:avLst/>
              <a:gdLst>
                <a:gd name="T0" fmla="*/ 2147483647 w 286"/>
                <a:gd name="T1" fmla="*/ 2147483647 h 235"/>
                <a:gd name="T2" fmla="*/ 2147483647 w 286"/>
                <a:gd name="T3" fmla="*/ 2147483647 h 235"/>
                <a:gd name="T4" fmla="*/ 2147483647 w 286"/>
                <a:gd name="T5" fmla="*/ 2147483647 h 235"/>
                <a:gd name="T6" fmla="*/ 2147483647 w 286"/>
                <a:gd name="T7" fmla="*/ 2147483647 h 235"/>
                <a:gd name="T8" fmla="*/ 2147483647 w 286"/>
                <a:gd name="T9" fmla="*/ 2147483647 h 235"/>
                <a:gd name="T10" fmla="*/ 2147483647 w 286"/>
                <a:gd name="T11" fmla="*/ 2147483647 h 235"/>
                <a:gd name="T12" fmla="*/ 2147483647 w 286"/>
                <a:gd name="T13" fmla="*/ 2147483647 h 235"/>
                <a:gd name="T14" fmla="*/ 2147483647 w 286"/>
                <a:gd name="T15" fmla="*/ 2147483647 h 235"/>
                <a:gd name="T16" fmla="*/ 2147483647 w 286"/>
                <a:gd name="T17" fmla="*/ 2147483647 h 235"/>
                <a:gd name="T18" fmla="*/ 2147483647 w 286"/>
                <a:gd name="T19" fmla="*/ 2147483647 h 235"/>
                <a:gd name="T20" fmla="*/ 2147483647 w 286"/>
                <a:gd name="T21" fmla="*/ 2147483647 h 235"/>
                <a:gd name="T22" fmla="*/ 2147483647 w 286"/>
                <a:gd name="T23" fmla="*/ 2147483647 h 235"/>
                <a:gd name="T24" fmla="*/ 2147483647 w 286"/>
                <a:gd name="T25" fmla="*/ 2147483647 h 235"/>
                <a:gd name="T26" fmla="*/ 2147483647 w 286"/>
                <a:gd name="T27" fmla="*/ 2147483647 h 235"/>
                <a:gd name="T28" fmla="*/ 2147483647 w 286"/>
                <a:gd name="T29" fmla="*/ 2147483647 h 235"/>
                <a:gd name="T30" fmla="*/ 2147483647 w 286"/>
                <a:gd name="T31" fmla="*/ 2147483647 h 235"/>
                <a:gd name="T32" fmla="*/ 2147483647 w 286"/>
                <a:gd name="T33" fmla="*/ 2147483647 h 235"/>
                <a:gd name="T34" fmla="*/ 2147483647 w 286"/>
                <a:gd name="T35" fmla="*/ 2147483647 h 235"/>
                <a:gd name="T36" fmla="*/ 2147483647 w 286"/>
                <a:gd name="T37" fmla="*/ 2147483647 h 235"/>
                <a:gd name="T38" fmla="*/ 2147483647 w 286"/>
                <a:gd name="T39" fmla="*/ 2147483647 h 235"/>
                <a:gd name="T40" fmla="*/ 2147483647 w 286"/>
                <a:gd name="T41" fmla="*/ 2147483647 h 235"/>
                <a:gd name="T42" fmla="*/ 2147483647 w 286"/>
                <a:gd name="T43" fmla="*/ 2147483647 h 235"/>
                <a:gd name="T44" fmla="*/ 2147483647 w 286"/>
                <a:gd name="T45" fmla="*/ 2147483647 h 235"/>
                <a:gd name="T46" fmla="*/ 2147483647 w 286"/>
                <a:gd name="T47" fmla="*/ 2147483647 h 235"/>
                <a:gd name="T48" fmla="*/ 2147483647 w 286"/>
                <a:gd name="T49" fmla="*/ 2147483647 h 235"/>
                <a:gd name="T50" fmla="*/ 2147483647 w 286"/>
                <a:gd name="T51" fmla="*/ 2147483647 h 235"/>
                <a:gd name="T52" fmla="*/ 2147483647 w 286"/>
                <a:gd name="T53" fmla="*/ 2147483647 h 235"/>
                <a:gd name="T54" fmla="*/ 2147483647 w 286"/>
                <a:gd name="T55" fmla="*/ 2147483647 h 235"/>
                <a:gd name="T56" fmla="*/ 0 w 286"/>
                <a:gd name="T57" fmla="*/ 2147483647 h 235"/>
                <a:gd name="T58" fmla="*/ 2147483647 w 286"/>
                <a:gd name="T59" fmla="*/ 2147483647 h 235"/>
                <a:gd name="T60" fmla="*/ 2147483647 w 286"/>
                <a:gd name="T61" fmla="*/ 2147483647 h 235"/>
                <a:gd name="T62" fmla="*/ 2147483647 w 286"/>
                <a:gd name="T63" fmla="*/ 2147483647 h 235"/>
                <a:gd name="T64" fmla="*/ 2147483647 w 286"/>
                <a:gd name="T65" fmla="*/ 2147483647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319" name="Freeform 223"/>
            <p:cNvSpPr>
              <a:spLocks/>
            </p:cNvSpPr>
            <p:nvPr>
              <p:custDataLst>
                <p:tags r:id="rId142"/>
              </p:custDataLst>
            </p:nvPr>
          </p:nvSpPr>
          <p:spPr bwMode="auto">
            <a:xfrm>
              <a:off x="1885950" y="3849688"/>
              <a:ext cx="84138" cy="100012"/>
            </a:xfrm>
            <a:custGeom>
              <a:avLst/>
              <a:gdLst>
                <a:gd name="T0" fmla="*/ 2147483647 w 205"/>
                <a:gd name="T1" fmla="*/ 2147483647 h 191"/>
                <a:gd name="T2" fmla="*/ 2147483647 w 205"/>
                <a:gd name="T3" fmla="*/ 2147483647 h 191"/>
                <a:gd name="T4" fmla="*/ 2147483647 w 205"/>
                <a:gd name="T5" fmla="*/ 2147483647 h 191"/>
                <a:gd name="T6" fmla="*/ 2147483647 w 205"/>
                <a:gd name="T7" fmla="*/ 2147483647 h 191"/>
                <a:gd name="T8" fmla="*/ 2147483647 w 205"/>
                <a:gd name="T9" fmla="*/ 2147483647 h 191"/>
                <a:gd name="T10" fmla="*/ 2147483647 w 205"/>
                <a:gd name="T11" fmla="*/ 2147483647 h 191"/>
                <a:gd name="T12" fmla="*/ 2147483647 w 205"/>
                <a:gd name="T13" fmla="*/ 2147483647 h 191"/>
                <a:gd name="T14" fmla="*/ 2147483647 w 205"/>
                <a:gd name="T15" fmla="*/ 2147483647 h 191"/>
                <a:gd name="T16" fmla="*/ 2147483647 w 205"/>
                <a:gd name="T17" fmla="*/ 2147483647 h 191"/>
                <a:gd name="T18" fmla="*/ 2147483647 w 205"/>
                <a:gd name="T19" fmla="*/ 2147483647 h 191"/>
                <a:gd name="T20" fmla="*/ 2147483647 w 205"/>
                <a:gd name="T21" fmla="*/ 2147483647 h 191"/>
                <a:gd name="T22" fmla="*/ 2147483647 w 205"/>
                <a:gd name="T23" fmla="*/ 2147483647 h 191"/>
                <a:gd name="T24" fmla="*/ 2147483647 w 205"/>
                <a:gd name="T25" fmla="*/ 2147483647 h 191"/>
                <a:gd name="T26" fmla="*/ 2147483647 w 205"/>
                <a:gd name="T27" fmla="*/ 2147483647 h 191"/>
                <a:gd name="T28" fmla="*/ 2147483647 w 205"/>
                <a:gd name="T29" fmla="*/ 2147483647 h 191"/>
                <a:gd name="T30" fmla="*/ 2147483647 w 205"/>
                <a:gd name="T31" fmla="*/ 2147483647 h 191"/>
                <a:gd name="T32" fmla="*/ 2147483647 w 205"/>
                <a:gd name="T33" fmla="*/ 2147483647 h 191"/>
                <a:gd name="T34" fmla="*/ 2147483647 w 205"/>
                <a:gd name="T35" fmla="*/ 2147483647 h 191"/>
                <a:gd name="T36" fmla="*/ 2147483647 w 205"/>
                <a:gd name="T37" fmla="*/ 2147483647 h 191"/>
                <a:gd name="T38" fmla="*/ 2147483647 w 205"/>
                <a:gd name="T39" fmla="*/ 2147483647 h 191"/>
                <a:gd name="T40" fmla="*/ 2147483647 w 205"/>
                <a:gd name="T41" fmla="*/ 2147483647 h 191"/>
                <a:gd name="T42" fmla="*/ 2147483647 w 205"/>
                <a:gd name="T43" fmla="*/ 2147483647 h 191"/>
                <a:gd name="T44" fmla="*/ 2147483647 w 205"/>
                <a:gd name="T45" fmla="*/ 2147483647 h 191"/>
                <a:gd name="T46" fmla="*/ 0 w 205"/>
                <a:gd name="T47" fmla="*/ 2147483647 h 191"/>
                <a:gd name="T48" fmla="*/ 0 w 205"/>
                <a:gd name="T49" fmla="*/ 2147483647 h 191"/>
                <a:gd name="T50" fmla="*/ 2147483647 w 205"/>
                <a:gd name="T51" fmla="*/ 2147483647 h 191"/>
                <a:gd name="T52" fmla="*/ 2147483647 w 205"/>
                <a:gd name="T53" fmla="*/ 2147483647 h 191"/>
                <a:gd name="T54" fmla="*/ 2147483647 w 205"/>
                <a:gd name="T55" fmla="*/ 2147483647 h 191"/>
                <a:gd name="T56" fmla="*/ 2147483647 w 205"/>
                <a:gd name="T57" fmla="*/ 2147483647 h 191"/>
                <a:gd name="T58" fmla="*/ 2147483647 w 205"/>
                <a:gd name="T59" fmla="*/ 0 h 191"/>
                <a:gd name="T60" fmla="*/ 2147483647 w 205"/>
                <a:gd name="T61" fmla="*/ 2147483647 h 191"/>
                <a:gd name="T62" fmla="*/ 2147483647 w 205"/>
                <a:gd name="T63" fmla="*/ 2147483647 h 191"/>
                <a:gd name="T64" fmla="*/ 2147483647 w 205"/>
                <a:gd name="T65" fmla="*/ 2147483647 h 191"/>
                <a:gd name="T66" fmla="*/ 2147483647 w 205"/>
                <a:gd name="T67" fmla="*/ 2147483647 h 191"/>
                <a:gd name="T68" fmla="*/ 2147483647 w 205"/>
                <a:gd name="T69" fmla="*/ 2147483647 h 191"/>
                <a:gd name="T70" fmla="*/ 2147483647 w 205"/>
                <a:gd name="T71" fmla="*/ 2147483647 h 191"/>
                <a:gd name="T72" fmla="*/ 2147483647 w 205"/>
                <a:gd name="T73" fmla="*/ 2147483647 h 191"/>
                <a:gd name="T74" fmla="*/ 2147483647 w 205"/>
                <a:gd name="T75" fmla="*/ 2147483647 h 191"/>
                <a:gd name="T76" fmla="*/ 2147483647 w 205"/>
                <a:gd name="T77" fmla="*/ 2147483647 h 191"/>
                <a:gd name="T78" fmla="*/ 2147483647 w 205"/>
                <a:gd name="T79" fmla="*/ 2147483647 h 191"/>
                <a:gd name="T80" fmla="*/ 2147483647 w 205"/>
                <a:gd name="T81" fmla="*/ 2147483647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320" name="Freeform 224"/>
            <p:cNvSpPr>
              <a:spLocks/>
            </p:cNvSpPr>
            <p:nvPr>
              <p:custDataLst>
                <p:tags r:id="rId143"/>
              </p:custDataLst>
            </p:nvPr>
          </p:nvSpPr>
          <p:spPr bwMode="auto">
            <a:xfrm>
              <a:off x="1966913" y="3903663"/>
              <a:ext cx="142875" cy="79375"/>
            </a:xfrm>
            <a:custGeom>
              <a:avLst/>
              <a:gdLst>
                <a:gd name="T0" fmla="*/ 2147483647 w 329"/>
                <a:gd name="T1" fmla="*/ 2147483647 h 154"/>
                <a:gd name="T2" fmla="*/ 0 w 329"/>
                <a:gd name="T3" fmla="*/ 2147483647 h 154"/>
                <a:gd name="T4" fmla="*/ 2147483647 w 329"/>
                <a:gd name="T5" fmla="*/ 2147483647 h 154"/>
                <a:gd name="T6" fmla="*/ 2147483647 w 329"/>
                <a:gd name="T7" fmla="*/ 2147483647 h 154"/>
                <a:gd name="T8" fmla="*/ 2147483647 w 329"/>
                <a:gd name="T9" fmla="*/ 2147483647 h 154"/>
                <a:gd name="T10" fmla="*/ 2147483647 w 329"/>
                <a:gd name="T11" fmla="*/ 2147483647 h 154"/>
                <a:gd name="T12" fmla="*/ 2147483647 w 329"/>
                <a:gd name="T13" fmla="*/ 2147483647 h 154"/>
                <a:gd name="T14" fmla="*/ 2147483647 w 329"/>
                <a:gd name="T15" fmla="*/ 2147483647 h 154"/>
                <a:gd name="T16" fmla="*/ 2147483647 w 329"/>
                <a:gd name="T17" fmla="*/ 2147483647 h 154"/>
                <a:gd name="T18" fmla="*/ 2147483647 w 329"/>
                <a:gd name="T19" fmla="*/ 2147483647 h 154"/>
                <a:gd name="T20" fmla="*/ 2147483647 w 329"/>
                <a:gd name="T21" fmla="*/ 2147483647 h 154"/>
                <a:gd name="T22" fmla="*/ 2147483647 w 329"/>
                <a:gd name="T23" fmla="*/ 0 h 154"/>
                <a:gd name="T24" fmla="*/ 2147483647 w 329"/>
                <a:gd name="T25" fmla="*/ 0 h 154"/>
                <a:gd name="T26" fmla="*/ 2147483647 w 329"/>
                <a:gd name="T27" fmla="*/ 2147483647 h 154"/>
                <a:gd name="T28" fmla="*/ 2147483647 w 329"/>
                <a:gd name="T29" fmla="*/ 2147483647 h 154"/>
                <a:gd name="T30" fmla="*/ 2147483647 w 329"/>
                <a:gd name="T31" fmla="*/ 2147483647 h 154"/>
                <a:gd name="T32" fmla="*/ 2147483647 w 329"/>
                <a:gd name="T33" fmla="*/ 2147483647 h 154"/>
                <a:gd name="T34" fmla="*/ 2147483647 w 329"/>
                <a:gd name="T35" fmla="*/ 2147483647 h 154"/>
                <a:gd name="T36" fmla="*/ 2147483647 w 329"/>
                <a:gd name="T37" fmla="*/ 2147483647 h 154"/>
                <a:gd name="T38" fmla="*/ 2147483647 w 329"/>
                <a:gd name="T39" fmla="*/ 2147483647 h 154"/>
                <a:gd name="T40" fmla="*/ 2147483647 w 329"/>
                <a:gd name="T41" fmla="*/ 2147483647 h 154"/>
                <a:gd name="T42" fmla="*/ 2147483647 w 329"/>
                <a:gd name="T43" fmla="*/ 2147483647 h 154"/>
                <a:gd name="T44" fmla="*/ 2147483647 w 329"/>
                <a:gd name="T45" fmla="*/ 2147483647 h 154"/>
                <a:gd name="T46" fmla="*/ 2147483647 w 329"/>
                <a:gd name="T47" fmla="*/ 2147483647 h 154"/>
                <a:gd name="T48" fmla="*/ 2147483647 w 329"/>
                <a:gd name="T49" fmla="*/ 2147483647 h 154"/>
                <a:gd name="T50" fmla="*/ 2147483647 w 329"/>
                <a:gd name="T51" fmla="*/ 2147483647 h 154"/>
                <a:gd name="T52" fmla="*/ 2147483647 w 329"/>
                <a:gd name="T53" fmla="*/ 2147483647 h 154"/>
                <a:gd name="T54" fmla="*/ 2147483647 w 329"/>
                <a:gd name="T55" fmla="*/ 2147483647 h 154"/>
                <a:gd name="T56" fmla="*/ 2147483647 w 329"/>
                <a:gd name="T57" fmla="*/ 2147483647 h 154"/>
                <a:gd name="T58" fmla="*/ 2147483647 w 329"/>
                <a:gd name="T59" fmla="*/ 2147483647 h 154"/>
                <a:gd name="T60" fmla="*/ 2147483647 w 329"/>
                <a:gd name="T61" fmla="*/ 2147483647 h 154"/>
                <a:gd name="T62" fmla="*/ 2147483647 w 329"/>
                <a:gd name="T63" fmla="*/ 2147483647 h 154"/>
                <a:gd name="T64" fmla="*/ 2147483647 w 329"/>
                <a:gd name="T65" fmla="*/ 2147483647 h 154"/>
                <a:gd name="T66" fmla="*/ 2147483647 w 329"/>
                <a:gd name="T67" fmla="*/ 2147483647 h 154"/>
                <a:gd name="T68" fmla="*/ 2147483647 w 329"/>
                <a:gd name="T69" fmla="*/ 2147483647 h 154"/>
                <a:gd name="T70" fmla="*/ 2147483647 w 329"/>
                <a:gd name="T71" fmla="*/ 2147483647 h 154"/>
                <a:gd name="T72" fmla="*/ 2147483647 w 329"/>
                <a:gd name="T73" fmla="*/ 2147483647 h 154"/>
                <a:gd name="T74" fmla="*/ 2147483647 w 329"/>
                <a:gd name="T75" fmla="*/ 2147483647 h 154"/>
                <a:gd name="T76" fmla="*/ 2147483647 w 329"/>
                <a:gd name="T77" fmla="*/ 2147483647 h 154"/>
                <a:gd name="T78" fmla="*/ 2147483647 w 329"/>
                <a:gd name="T79" fmla="*/ 2147483647 h 154"/>
                <a:gd name="T80" fmla="*/ 2147483647 w 329"/>
                <a:gd name="T81" fmla="*/ 2147483647 h 154"/>
                <a:gd name="T82" fmla="*/ 2147483647 w 329"/>
                <a:gd name="T83" fmla="*/ 2147483647 h 154"/>
                <a:gd name="T84" fmla="*/ 2147483647 w 329"/>
                <a:gd name="T85" fmla="*/ 2147483647 h 154"/>
                <a:gd name="T86" fmla="*/ 2147483647 w 329"/>
                <a:gd name="T87" fmla="*/ 2147483647 h 154"/>
                <a:gd name="T88" fmla="*/ 2147483647 w 329"/>
                <a:gd name="T89" fmla="*/ 2147483647 h 154"/>
                <a:gd name="T90" fmla="*/ 2147483647 w 329"/>
                <a:gd name="T91" fmla="*/ 2147483647 h 154"/>
                <a:gd name="T92" fmla="*/ 2147483647 w 329"/>
                <a:gd name="T93" fmla="*/ 2147483647 h 154"/>
                <a:gd name="T94" fmla="*/ 2147483647 w 329"/>
                <a:gd name="T95" fmla="*/ 2147483647 h 154"/>
                <a:gd name="T96" fmla="*/ 2147483647 w 329"/>
                <a:gd name="T97" fmla="*/ 2147483647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321" name="Freeform 225"/>
            <p:cNvSpPr>
              <a:spLocks/>
            </p:cNvSpPr>
            <p:nvPr>
              <p:custDataLst>
                <p:tags r:id="rId144"/>
              </p:custDataLst>
            </p:nvPr>
          </p:nvSpPr>
          <p:spPr bwMode="auto">
            <a:xfrm>
              <a:off x="2647950" y="5157788"/>
              <a:ext cx="133350" cy="155575"/>
            </a:xfrm>
            <a:custGeom>
              <a:avLst/>
              <a:gdLst>
                <a:gd name="T0" fmla="*/ 2147483647 w 306"/>
                <a:gd name="T1" fmla="*/ 2147483647 h 293"/>
                <a:gd name="T2" fmla="*/ 2147483647 w 306"/>
                <a:gd name="T3" fmla="*/ 2147483647 h 293"/>
                <a:gd name="T4" fmla="*/ 2147483647 w 306"/>
                <a:gd name="T5" fmla="*/ 2147483647 h 293"/>
                <a:gd name="T6" fmla="*/ 2147483647 w 306"/>
                <a:gd name="T7" fmla="*/ 2147483647 h 293"/>
                <a:gd name="T8" fmla="*/ 2147483647 w 306"/>
                <a:gd name="T9" fmla="*/ 2147483647 h 293"/>
                <a:gd name="T10" fmla="*/ 2147483647 w 306"/>
                <a:gd name="T11" fmla="*/ 2147483647 h 293"/>
                <a:gd name="T12" fmla="*/ 2147483647 w 306"/>
                <a:gd name="T13" fmla="*/ 2147483647 h 293"/>
                <a:gd name="T14" fmla="*/ 2147483647 w 306"/>
                <a:gd name="T15" fmla="*/ 2147483647 h 293"/>
                <a:gd name="T16" fmla="*/ 2147483647 w 306"/>
                <a:gd name="T17" fmla="*/ 2147483647 h 293"/>
                <a:gd name="T18" fmla="*/ 2147483647 w 306"/>
                <a:gd name="T19" fmla="*/ 2147483647 h 293"/>
                <a:gd name="T20" fmla="*/ 2147483647 w 306"/>
                <a:gd name="T21" fmla="*/ 2147483647 h 293"/>
                <a:gd name="T22" fmla="*/ 2147483647 w 306"/>
                <a:gd name="T23" fmla="*/ 2147483647 h 293"/>
                <a:gd name="T24" fmla="*/ 2147483647 w 306"/>
                <a:gd name="T25" fmla="*/ 2147483647 h 293"/>
                <a:gd name="T26" fmla="*/ 2147483647 w 306"/>
                <a:gd name="T27" fmla="*/ 2147483647 h 293"/>
                <a:gd name="T28" fmla="*/ 2147483647 w 306"/>
                <a:gd name="T29" fmla="*/ 2147483647 h 293"/>
                <a:gd name="T30" fmla="*/ 2147483647 w 306"/>
                <a:gd name="T31" fmla="*/ 2147483647 h 293"/>
                <a:gd name="T32" fmla="*/ 2147483647 w 306"/>
                <a:gd name="T33" fmla="*/ 2147483647 h 293"/>
                <a:gd name="T34" fmla="*/ 2147483647 w 306"/>
                <a:gd name="T35" fmla="*/ 2147483647 h 293"/>
                <a:gd name="T36" fmla="*/ 2147483647 w 306"/>
                <a:gd name="T37" fmla="*/ 2147483647 h 293"/>
                <a:gd name="T38" fmla="*/ 0 w 306"/>
                <a:gd name="T39" fmla="*/ 2147483647 h 293"/>
                <a:gd name="T40" fmla="*/ 2147483647 w 306"/>
                <a:gd name="T41" fmla="*/ 2147483647 h 293"/>
                <a:gd name="T42" fmla="*/ 2147483647 w 306"/>
                <a:gd name="T43" fmla="*/ 2147483647 h 293"/>
                <a:gd name="T44" fmla="*/ 2147483647 w 306"/>
                <a:gd name="T45" fmla="*/ 2147483647 h 293"/>
                <a:gd name="T46" fmla="*/ 2147483647 w 306"/>
                <a:gd name="T47" fmla="*/ 2147483647 h 293"/>
                <a:gd name="T48" fmla="*/ 2147483647 w 306"/>
                <a:gd name="T49" fmla="*/ 2147483647 h 293"/>
                <a:gd name="T50" fmla="*/ 2147483647 w 306"/>
                <a:gd name="T51" fmla="*/ 0 h 293"/>
                <a:gd name="T52" fmla="*/ 2147483647 w 306"/>
                <a:gd name="T53" fmla="*/ 2147483647 h 293"/>
                <a:gd name="T54" fmla="*/ 2147483647 w 306"/>
                <a:gd name="T55" fmla="*/ 2147483647 h 293"/>
                <a:gd name="T56" fmla="*/ 2147483647 w 306"/>
                <a:gd name="T57" fmla="*/ 2147483647 h 293"/>
                <a:gd name="T58" fmla="*/ 2147483647 w 306"/>
                <a:gd name="T59" fmla="*/ 2147483647 h 293"/>
                <a:gd name="T60" fmla="*/ 2147483647 w 306"/>
                <a:gd name="T61" fmla="*/ 2147483647 h 293"/>
                <a:gd name="T62" fmla="*/ 2147483647 w 306"/>
                <a:gd name="T63" fmla="*/ 2147483647 h 293"/>
                <a:gd name="T64" fmla="*/ 2147483647 w 306"/>
                <a:gd name="T65" fmla="*/ 2147483647 h 293"/>
                <a:gd name="T66" fmla="*/ 2147483647 w 306"/>
                <a:gd name="T67" fmla="*/ 2147483647 h 293"/>
                <a:gd name="T68" fmla="*/ 2147483647 w 306"/>
                <a:gd name="T69" fmla="*/ 2147483647 h 293"/>
                <a:gd name="T70" fmla="*/ 2147483647 w 306"/>
                <a:gd name="T71" fmla="*/ 2147483647 h 293"/>
                <a:gd name="T72" fmla="*/ 2147483647 w 306"/>
                <a:gd name="T73" fmla="*/ 2147483647 h 293"/>
                <a:gd name="T74" fmla="*/ 2147483647 w 306"/>
                <a:gd name="T75" fmla="*/ 2147483647 h 293"/>
                <a:gd name="T76" fmla="*/ 2147483647 w 306"/>
                <a:gd name="T77" fmla="*/ 2147483647 h 293"/>
                <a:gd name="T78" fmla="*/ 2147483647 w 306"/>
                <a:gd name="T79" fmla="*/ 2147483647 h 293"/>
                <a:gd name="T80" fmla="*/ 2147483647 w 306"/>
                <a:gd name="T81" fmla="*/ 2147483647 h 293"/>
                <a:gd name="T82" fmla="*/ 2147483647 w 306"/>
                <a:gd name="T83" fmla="*/ 2147483647 h 293"/>
                <a:gd name="T84" fmla="*/ 2147483647 w 306"/>
                <a:gd name="T85" fmla="*/ 2147483647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322" name="Freeform 226"/>
            <p:cNvSpPr>
              <a:spLocks/>
            </p:cNvSpPr>
            <p:nvPr>
              <p:custDataLst>
                <p:tags r:id="rId145"/>
              </p:custDataLst>
            </p:nvPr>
          </p:nvSpPr>
          <p:spPr bwMode="auto">
            <a:xfrm>
              <a:off x="4194175" y="1774825"/>
              <a:ext cx="236538" cy="92075"/>
            </a:xfrm>
            <a:custGeom>
              <a:avLst/>
              <a:gdLst>
                <a:gd name="T0" fmla="*/ 2147483647 w 546"/>
                <a:gd name="T1" fmla="*/ 2147483647 h 173"/>
                <a:gd name="T2" fmla="*/ 2147483647 w 546"/>
                <a:gd name="T3" fmla="*/ 2147483647 h 173"/>
                <a:gd name="T4" fmla="*/ 2147483647 w 546"/>
                <a:gd name="T5" fmla="*/ 2147483647 h 173"/>
                <a:gd name="T6" fmla="*/ 2147483647 w 546"/>
                <a:gd name="T7" fmla="*/ 2147483647 h 173"/>
                <a:gd name="T8" fmla="*/ 2147483647 w 546"/>
                <a:gd name="T9" fmla="*/ 2147483647 h 173"/>
                <a:gd name="T10" fmla="*/ 2147483647 w 546"/>
                <a:gd name="T11" fmla="*/ 2147483647 h 173"/>
                <a:gd name="T12" fmla="*/ 2147483647 w 546"/>
                <a:gd name="T13" fmla="*/ 2147483647 h 173"/>
                <a:gd name="T14" fmla="*/ 2147483647 w 546"/>
                <a:gd name="T15" fmla="*/ 2147483647 h 173"/>
                <a:gd name="T16" fmla="*/ 2147483647 w 546"/>
                <a:gd name="T17" fmla="*/ 2147483647 h 173"/>
                <a:gd name="T18" fmla="*/ 2147483647 w 546"/>
                <a:gd name="T19" fmla="*/ 2147483647 h 173"/>
                <a:gd name="T20" fmla="*/ 2147483647 w 546"/>
                <a:gd name="T21" fmla="*/ 2147483647 h 173"/>
                <a:gd name="T22" fmla="*/ 2147483647 w 546"/>
                <a:gd name="T23" fmla="*/ 2147483647 h 173"/>
                <a:gd name="T24" fmla="*/ 2147483647 w 546"/>
                <a:gd name="T25" fmla="*/ 2147483647 h 173"/>
                <a:gd name="T26" fmla="*/ 2147483647 w 546"/>
                <a:gd name="T27" fmla="*/ 2147483647 h 173"/>
                <a:gd name="T28" fmla="*/ 2147483647 w 546"/>
                <a:gd name="T29" fmla="*/ 0 h 173"/>
                <a:gd name="T30" fmla="*/ 2147483647 w 546"/>
                <a:gd name="T31" fmla="*/ 2147483647 h 173"/>
                <a:gd name="T32" fmla="*/ 2147483647 w 546"/>
                <a:gd name="T33" fmla="*/ 2147483647 h 173"/>
                <a:gd name="T34" fmla="*/ 2147483647 w 546"/>
                <a:gd name="T35" fmla="*/ 2147483647 h 173"/>
                <a:gd name="T36" fmla="*/ 2147483647 w 546"/>
                <a:gd name="T37" fmla="*/ 2147483647 h 173"/>
                <a:gd name="T38" fmla="*/ 2147483647 w 546"/>
                <a:gd name="T39" fmla="*/ 2147483647 h 173"/>
                <a:gd name="T40" fmla="*/ 2147483647 w 546"/>
                <a:gd name="T41" fmla="*/ 2147483647 h 173"/>
                <a:gd name="T42" fmla="*/ 2147483647 w 546"/>
                <a:gd name="T43" fmla="*/ 2147483647 h 173"/>
                <a:gd name="T44" fmla="*/ 2147483647 w 546"/>
                <a:gd name="T45" fmla="*/ 2147483647 h 173"/>
                <a:gd name="T46" fmla="*/ 2147483647 w 546"/>
                <a:gd name="T47" fmla="*/ 2147483647 h 173"/>
                <a:gd name="T48" fmla="*/ 2147483647 w 546"/>
                <a:gd name="T49" fmla="*/ 2147483647 h 173"/>
                <a:gd name="T50" fmla="*/ 2147483647 w 546"/>
                <a:gd name="T51" fmla="*/ 2147483647 h 173"/>
                <a:gd name="T52" fmla="*/ 2147483647 w 546"/>
                <a:gd name="T53" fmla="*/ 2147483647 h 173"/>
                <a:gd name="T54" fmla="*/ 2147483647 w 546"/>
                <a:gd name="T55" fmla="*/ 2147483647 h 173"/>
                <a:gd name="T56" fmla="*/ 2147483647 w 546"/>
                <a:gd name="T57" fmla="*/ 2147483647 h 173"/>
                <a:gd name="T58" fmla="*/ 2147483647 w 546"/>
                <a:gd name="T59" fmla="*/ 2147483647 h 173"/>
                <a:gd name="T60" fmla="*/ 2147483647 w 546"/>
                <a:gd name="T61" fmla="*/ 2147483647 h 173"/>
                <a:gd name="T62" fmla="*/ 2147483647 w 546"/>
                <a:gd name="T63" fmla="*/ 2147483647 h 173"/>
                <a:gd name="T64" fmla="*/ 2147483647 w 546"/>
                <a:gd name="T65" fmla="*/ 2147483647 h 173"/>
                <a:gd name="T66" fmla="*/ 2147483647 w 546"/>
                <a:gd name="T67" fmla="*/ 2147483647 h 173"/>
                <a:gd name="T68" fmla="*/ 2147483647 w 546"/>
                <a:gd name="T69" fmla="*/ 2147483647 h 173"/>
                <a:gd name="T70" fmla="*/ 2147483647 w 546"/>
                <a:gd name="T71" fmla="*/ 2147483647 h 173"/>
                <a:gd name="T72" fmla="*/ 2147483647 w 546"/>
                <a:gd name="T73" fmla="*/ 2147483647 h 173"/>
                <a:gd name="T74" fmla="*/ 2147483647 w 546"/>
                <a:gd name="T75" fmla="*/ 2147483647 h 173"/>
                <a:gd name="T76" fmla="*/ 2147483647 w 546"/>
                <a:gd name="T77" fmla="*/ 2147483647 h 173"/>
                <a:gd name="T78" fmla="*/ 2147483647 w 546"/>
                <a:gd name="T79" fmla="*/ 2147483647 h 173"/>
                <a:gd name="T80" fmla="*/ 2147483647 w 546"/>
                <a:gd name="T81" fmla="*/ 2147483647 h 173"/>
                <a:gd name="T82" fmla="*/ 2147483647 w 546"/>
                <a:gd name="T83" fmla="*/ 2147483647 h 173"/>
                <a:gd name="T84" fmla="*/ 2147483647 w 546"/>
                <a:gd name="T85" fmla="*/ 2147483647 h 173"/>
                <a:gd name="T86" fmla="*/ 2147483647 w 546"/>
                <a:gd name="T87" fmla="*/ 2147483647 h 173"/>
                <a:gd name="T88" fmla="*/ 2147483647 w 546"/>
                <a:gd name="T89" fmla="*/ 2147483647 h 173"/>
                <a:gd name="T90" fmla="*/ 2147483647 w 546"/>
                <a:gd name="T91" fmla="*/ 2147483647 h 173"/>
                <a:gd name="T92" fmla="*/ 2147483647 w 546"/>
                <a:gd name="T93" fmla="*/ 2147483647 h 173"/>
                <a:gd name="T94" fmla="*/ 2147483647 w 546"/>
                <a:gd name="T95" fmla="*/ 2147483647 h 173"/>
                <a:gd name="T96" fmla="*/ 2147483647 w 546"/>
                <a:gd name="T97" fmla="*/ 2147483647 h 173"/>
                <a:gd name="T98" fmla="*/ 2147483647 w 546"/>
                <a:gd name="T99" fmla="*/ 2147483647 h 173"/>
                <a:gd name="T100" fmla="*/ 2147483647 w 546"/>
                <a:gd name="T101" fmla="*/ 214748364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323" name="Freeform 227"/>
            <p:cNvSpPr>
              <a:spLocks/>
            </p:cNvSpPr>
            <p:nvPr>
              <p:custDataLst>
                <p:tags r:id="rId146"/>
              </p:custDataLst>
            </p:nvPr>
          </p:nvSpPr>
          <p:spPr bwMode="auto">
            <a:xfrm>
              <a:off x="4121150" y="2005013"/>
              <a:ext cx="449263" cy="361950"/>
            </a:xfrm>
            <a:custGeom>
              <a:avLst/>
              <a:gdLst>
                <a:gd name="T0" fmla="*/ 2147483647 w 1037"/>
                <a:gd name="T1" fmla="*/ 2147483647 h 690"/>
                <a:gd name="T2" fmla="*/ 2147483647 w 1037"/>
                <a:gd name="T3" fmla="*/ 2147483647 h 690"/>
                <a:gd name="T4" fmla="*/ 2147483647 w 1037"/>
                <a:gd name="T5" fmla="*/ 2147483647 h 690"/>
                <a:gd name="T6" fmla="*/ 2147483647 w 1037"/>
                <a:gd name="T7" fmla="*/ 2147483647 h 690"/>
                <a:gd name="T8" fmla="*/ 2147483647 w 1037"/>
                <a:gd name="T9" fmla="*/ 2147483647 h 690"/>
                <a:gd name="T10" fmla="*/ 2147483647 w 1037"/>
                <a:gd name="T11" fmla="*/ 2147483647 h 690"/>
                <a:gd name="T12" fmla="*/ 2147483647 w 1037"/>
                <a:gd name="T13" fmla="*/ 2147483647 h 690"/>
                <a:gd name="T14" fmla="*/ 2147483647 w 1037"/>
                <a:gd name="T15" fmla="*/ 2147483647 h 690"/>
                <a:gd name="T16" fmla="*/ 2147483647 w 1037"/>
                <a:gd name="T17" fmla="*/ 2147483647 h 690"/>
                <a:gd name="T18" fmla="*/ 0 w 1037"/>
                <a:gd name="T19" fmla="*/ 2147483647 h 690"/>
                <a:gd name="T20" fmla="*/ 2147483647 w 1037"/>
                <a:gd name="T21" fmla="*/ 2147483647 h 690"/>
                <a:gd name="T22" fmla="*/ 2147483647 w 1037"/>
                <a:gd name="T23" fmla="*/ 2147483647 h 690"/>
                <a:gd name="T24" fmla="*/ 2147483647 w 1037"/>
                <a:gd name="T25" fmla="*/ 2147483647 h 690"/>
                <a:gd name="T26" fmla="*/ 2147483647 w 1037"/>
                <a:gd name="T27" fmla="*/ 2147483647 h 690"/>
                <a:gd name="T28" fmla="*/ 2147483647 w 1037"/>
                <a:gd name="T29" fmla="*/ 2147483647 h 690"/>
                <a:gd name="T30" fmla="*/ 2147483647 w 1037"/>
                <a:gd name="T31" fmla="*/ 2147483647 h 690"/>
                <a:gd name="T32" fmla="*/ 2147483647 w 1037"/>
                <a:gd name="T33" fmla="*/ 2147483647 h 690"/>
                <a:gd name="T34" fmla="*/ 2147483647 w 1037"/>
                <a:gd name="T35" fmla="*/ 2147483647 h 690"/>
                <a:gd name="T36" fmla="*/ 2147483647 w 1037"/>
                <a:gd name="T37" fmla="*/ 2147483647 h 690"/>
                <a:gd name="T38" fmla="*/ 2147483647 w 1037"/>
                <a:gd name="T39" fmla="*/ 2147483647 h 690"/>
                <a:gd name="T40" fmla="*/ 2147483647 w 1037"/>
                <a:gd name="T41" fmla="*/ 2147483647 h 690"/>
                <a:gd name="T42" fmla="*/ 2147483647 w 1037"/>
                <a:gd name="T43" fmla="*/ 2147483647 h 690"/>
                <a:gd name="T44" fmla="*/ 2147483647 w 1037"/>
                <a:gd name="T45" fmla="*/ 2147483647 h 690"/>
                <a:gd name="T46" fmla="*/ 2147483647 w 1037"/>
                <a:gd name="T47" fmla="*/ 2147483647 h 690"/>
                <a:gd name="T48" fmla="*/ 2147483647 w 1037"/>
                <a:gd name="T49" fmla="*/ 2147483647 h 690"/>
                <a:gd name="T50" fmla="*/ 2147483647 w 1037"/>
                <a:gd name="T51" fmla="*/ 2147483647 h 690"/>
                <a:gd name="T52" fmla="*/ 2147483647 w 1037"/>
                <a:gd name="T53" fmla="*/ 2147483647 h 690"/>
                <a:gd name="T54" fmla="*/ 2147483647 w 1037"/>
                <a:gd name="T55" fmla="*/ 2147483647 h 690"/>
                <a:gd name="T56" fmla="*/ 2147483647 w 1037"/>
                <a:gd name="T57" fmla="*/ 2147483647 h 690"/>
                <a:gd name="T58" fmla="*/ 2147483647 w 1037"/>
                <a:gd name="T59" fmla="*/ 2147483647 h 690"/>
                <a:gd name="T60" fmla="*/ 2147483647 w 1037"/>
                <a:gd name="T61" fmla="*/ 2147483647 h 690"/>
                <a:gd name="T62" fmla="*/ 2147483647 w 1037"/>
                <a:gd name="T63" fmla="*/ 2147483647 h 690"/>
                <a:gd name="T64" fmla="*/ 2147483647 w 1037"/>
                <a:gd name="T65" fmla="*/ 2147483647 h 690"/>
                <a:gd name="T66" fmla="*/ 2147483647 w 1037"/>
                <a:gd name="T67" fmla="*/ 2147483647 h 690"/>
                <a:gd name="T68" fmla="*/ 2147483647 w 1037"/>
                <a:gd name="T69" fmla="*/ 2147483647 h 690"/>
                <a:gd name="T70" fmla="*/ 2147483647 w 1037"/>
                <a:gd name="T71" fmla="*/ 2147483647 h 690"/>
                <a:gd name="T72" fmla="*/ 2147483647 w 1037"/>
                <a:gd name="T73" fmla="*/ 2147483647 h 690"/>
                <a:gd name="T74" fmla="*/ 2147483647 w 1037"/>
                <a:gd name="T75" fmla="*/ 2147483647 h 690"/>
                <a:gd name="T76" fmla="*/ 2147483647 w 1037"/>
                <a:gd name="T77" fmla="*/ 2147483647 h 690"/>
                <a:gd name="T78" fmla="*/ 2147483647 w 1037"/>
                <a:gd name="T79" fmla="*/ 2147483647 h 690"/>
                <a:gd name="T80" fmla="*/ 2147483647 w 1037"/>
                <a:gd name="T81" fmla="*/ 2147483647 h 690"/>
                <a:gd name="T82" fmla="*/ 2147483647 w 1037"/>
                <a:gd name="T83" fmla="*/ 2147483647 h 690"/>
                <a:gd name="T84" fmla="*/ 2147483647 w 1037"/>
                <a:gd name="T85" fmla="*/ 2147483647 h 690"/>
                <a:gd name="T86" fmla="*/ 2147483647 w 1037"/>
                <a:gd name="T87" fmla="*/ 2147483647 h 690"/>
                <a:gd name="T88" fmla="*/ 2147483647 w 1037"/>
                <a:gd name="T89" fmla="*/ 2147483647 h 690"/>
                <a:gd name="T90" fmla="*/ 2147483647 w 1037"/>
                <a:gd name="T91" fmla="*/ 2147483647 h 690"/>
                <a:gd name="T92" fmla="*/ 2147483647 w 1037"/>
                <a:gd name="T93" fmla="*/ 2147483647 h 690"/>
                <a:gd name="T94" fmla="*/ 2147483647 w 1037"/>
                <a:gd name="T95" fmla="*/ 2147483647 h 690"/>
                <a:gd name="T96" fmla="*/ 2147483647 w 1037"/>
                <a:gd name="T97" fmla="*/ 2147483647 h 690"/>
                <a:gd name="T98" fmla="*/ 2147483647 w 1037"/>
                <a:gd name="T99" fmla="*/ 2147483647 h 690"/>
                <a:gd name="T100" fmla="*/ 2147483647 w 1037"/>
                <a:gd name="T101" fmla="*/ 2147483647 h 690"/>
                <a:gd name="T102" fmla="*/ 2147483647 w 1037"/>
                <a:gd name="T103" fmla="*/ 2147483647 h 690"/>
                <a:gd name="T104" fmla="*/ 2147483647 w 1037"/>
                <a:gd name="T105" fmla="*/ 2147483647 h 690"/>
                <a:gd name="T106" fmla="*/ 2147483647 w 1037"/>
                <a:gd name="T107" fmla="*/ 2147483647 h 690"/>
                <a:gd name="T108" fmla="*/ 2147483647 w 1037"/>
                <a:gd name="T109" fmla="*/ 2147483647 h 690"/>
                <a:gd name="T110" fmla="*/ 2147483647 w 1037"/>
                <a:gd name="T111" fmla="*/ 2147483647 h 690"/>
                <a:gd name="T112" fmla="*/ 2147483647 w 1037"/>
                <a:gd name="T113" fmla="*/ 2147483647 h 690"/>
                <a:gd name="T114" fmla="*/ 2147483647 w 1037"/>
                <a:gd name="T115" fmla="*/ 2147483647 h 690"/>
                <a:gd name="T116" fmla="*/ 2147483647 w 1037"/>
                <a:gd name="T117" fmla="*/ 2147483647 h 690"/>
                <a:gd name="T118" fmla="*/ 2147483647 w 1037"/>
                <a:gd name="T119" fmla="*/ 2147483647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324" name="Freeform 228"/>
            <p:cNvSpPr>
              <a:spLocks/>
            </p:cNvSpPr>
            <p:nvPr>
              <p:custDataLst>
                <p:tags r:id="rId147"/>
              </p:custDataLst>
            </p:nvPr>
          </p:nvSpPr>
          <p:spPr bwMode="auto">
            <a:xfrm>
              <a:off x="4460875" y="2846388"/>
              <a:ext cx="49213" cy="90487"/>
            </a:xfrm>
            <a:custGeom>
              <a:avLst/>
              <a:gdLst>
                <a:gd name="T0" fmla="*/ 2147483647 w 120"/>
                <a:gd name="T1" fmla="*/ 2147483647 h 173"/>
                <a:gd name="T2" fmla="*/ 2147483647 w 120"/>
                <a:gd name="T3" fmla="*/ 2147483647 h 173"/>
                <a:gd name="T4" fmla="*/ 2147483647 w 120"/>
                <a:gd name="T5" fmla="*/ 2147483647 h 173"/>
                <a:gd name="T6" fmla="*/ 2147483647 w 120"/>
                <a:gd name="T7" fmla="*/ 2147483647 h 173"/>
                <a:gd name="T8" fmla="*/ 2147483647 w 120"/>
                <a:gd name="T9" fmla="*/ 2147483647 h 173"/>
                <a:gd name="T10" fmla="*/ 2147483647 w 120"/>
                <a:gd name="T11" fmla="*/ 2147483647 h 173"/>
                <a:gd name="T12" fmla="*/ 2147483647 w 120"/>
                <a:gd name="T13" fmla="*/ 2147483647 h 173"/>
                <a:gd name="T14" fmla="*/ 2147483647 w 120"/>
                <a:gd name="T15" fmla="*/ 2147483647 h 173"/>
                <a:gd name="T16" fmla="*/ 2147483647 w 120"/>
                <a:gd name="T17" fmla="*/ 0 h 173"/>
                <a:gd name="T18" fmla="*/ 2147483647 w 120"/>
                <a:gd name="T19" fmla="*/ 0 h 173"/>
                <a:gd name="T20" fmla="*/ 2147483647 w 120"/>
                <a:gd name="T21" fmla="*/ 2147483647 h 173"/>
                <a:gd name="T22" fmla="*/ 2147483647 w 120"/>
                <a:gd name="T23" fmla="*/ 2147483647 h 173"/>
                <a:gd name="T24" fmla="*/ 2147483647 w 120"/>
                <a:gd name="T25" fmla="*/ 2147483647 h 173"/>
                <a:gd name="T26" fmla="*/ 2147483647 w 120"/>
                <a:gd name="T27" fmla="*/ 2147483647 h 173"/>
                <a:gd name="T28" fmla="*/ 2147483647 w 120"/>
                <a:gd name="T29" fmla="*/ 2147483647 h 173"/>
                <a:gd name="T30" fmla="*/ 2147483647 w 120"/>
                <a:gd name="T31" fmla="*/ 2147483647 h 173"/>
                <a:gd name="T32" fmla="*/ 2147483647 w 120"/>
                <a:gd name="T33" fmla="*/ 2147483647 h 173"/>
                <a:gd name="T34" fmla="*/ 2147483647 w 120"/>
                <a:gd name="T35" fmla="*/ 2147483647 h 173"/>
                <a:gd name="T36" fmla="*/ 2147483647 w 120"/>
                <a:gd name="T37" fmla="*/ 2147483647 h 173"/>
                <a:gd name="T38" fmla="*/ 2147483647 w 120"/>
                <a:gd name="T39" fmla="*/ 2147483647 h 173"/>
                <a:gd name="T40" fmla="*/ 2147483647 w 120"/>
                <a:gd name="T41" fmla="*/ 2147483647 h 173"/>
                <a:gd name="T42" fmla="*/ 2147483647 w 120"/>
                <a:gd name="T43" fmla="*/ 2147483647 h 173"/>
                <a:gd name="T44" fmla="*/ 0 w 120"/>
                <a:gd name="T45" fmla="*/ 2147483647 h 173"/>
                <a:gd name="T46" fmla="*/ 2147483647 w 120"/>
                <a:gd name="T47" fmla="*/ 2147483647 h 173"/>
                <a:gd name="T48" fmla="*/ 2147483647 w 120"/>
                <a:gd name="T49" fmla="*/ 2147483647 h 173"/>
                <a:gd name="T50" fmla="*/ 2147483647 w 120"/>
                <a:gd name="T51" fmla="*/ 2147483647 h 173"/>
                <a:gd name="T52" fmla="*/ 2147483647 w 120"/>
                <a:gd name="T53" fmla="*/ 2147483647 h 173"/>
                <a:gd name="T54" fmla="*/ 2147483647 w 120"/>
                <a:gd name="T55" fmla="*/ 2147483647 h 173"/>
                <a:gd name="T56" fmla="*/ 2147483647 w 120"/>
                <a:gd name="T57" fmla="*/ 2147483647 h 173"/>
                <a:gd name="T58" fmla="*/ 2147483647 w 120"/>
                <a:gd name="T59" fmla="*/ 2147483647 h 173"/>
                <a:gd name="T60" fmla="*/ 2147483647 w 120"/>
                <a:gd name="T61" fmla="*/ 2147483647 h 173"/>
                <a:gd name="T62" fmla="*/ 2147483647 w 120"/>
                <a:gd name="T63" fmla="*/ 2147483647 h 173"/>
                <a:gd name="T64" fmla="*/ 2147483647 w 120"/>
                <a:gd name="T65" fmla="*/ 2147483647 h 173"/>
                <a:gd name="T66" fmla="*/ 2147483647 w 120"/>
                <a:gd name="T67" fmla="*/ 2147483647 h 173"/>
                <a:gd name="T68" fmla="*/ 2147483647 w 120"/>
                <a:gd name="T69" fmla="*/ 2147483647 h 173"/>
                <a:gd name="T70" fmla="*/ 2147483647 w 120"/>
                <a:gd name="T71" fmla="*/ 2147483647 h 173"/>
                <a:gd name="T72" fmla="*/ 2147483647 w 120"/>
                <a:gd name="T73" fmla="*/ 2147483647 h 173"/>
                <a:gd name="T74" fmla="*/ 2147483647 w 120"/>
                <a:gd name="T75" fmla="*/ 2147483647 h 173"/>
                <a:gd name="T76" fmla="*/ 2147483647 w 120"/>
                <a:gd name="T77" fmla="*/ 2147483647 h 173"/>
                <a:gd name="T78" fmla="*/ 2147483647 w 120"/>
                <a:gd name="T79" fmla="*/ 2147483647 h 173"/>
                <a:gd name="T80" fmla="*/ 2147483647 w 120"/>
                <a:gd name="T81" fmla="*/ 2147483647 h 173"/>
                <a:gd name="T82" fmla="*/ 2147483647 w 120"/>
                <a:gd name="T83" fmla="*/ 2147483647 h 173"/>
                <a:gd name="T84" fmla="*/ 2147483647 w 120"/>
                <a:gd name="T85" fmla="*/ 2147483647 h 173"/>
                <a:gd name="T86" fmla="*/ 2147483647 w 120"/>
                <a:gd name="T87" fmla="*/ 2147483647 h 173"/>
                <a:gd name="T88" fmla="*/ 2147483647 w 120"/>
                <a:gd name="T89" fmla="*/ 2147483647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C0C0C0"/>
            </a:solidFill>
            <a:ln w="9525" cmpd="sng">
              <a:solidFill>
                <a:srgbClr val="FFFFFF"/>
              </a:solidFill>
              <a:prstDash val="solid"/>
              <a:round/>
              <a:headEnd/>
              <a:tailEnd/>
            </a:ln>
          </p:spPr>
          <p:txBody>
            <a:bodyPr/>
            <a:lstStyle/>
            <a:p>
              <a:endParaRPr lang="en-GB"/>
            </a:p>
          </p:txBody>
        </p:sp>
        <p:sp>
          <p:nvSpPr>
            <p:cNvPr id="47325" name="Freeform 229"/>
            <p:cNvSpPr>
              <a:spLocks/>
            </p:cNvSpPr>
            <p:nvPr>
              <p:custDataLst>
                <p:tags r:id="rId148"/>
              </p:custDataLst>
            </p:nvPr>
          </p:nvSpPr>
          <p:spPr bwMode="auto">
            <a:xfrm>
              <a:off x="4168775" y="2686050"/>
              <a:ext cx="84138" cy="58738"/>
            </a:xfrm>
            <a:custGeom>
              <a:avLst/>
              <a:gdLst>
                <a:gd name="T0" fmla="*/ 2147483647 w 200"/>
                <a:gd name="T1" fmla="*/ 2147483647 h 98"/>
                <a:gd name="T2" fmla="*/ 2147483647 w 200"/>
                <a:gd name="T3" fmla="*/ 2147483647 h 98"/>
                <a:gd name="T4" fmla="*/ 2147483647 w 200"/>
                <a:gd name="T5" fmla="*/ 2147483647 h 98"/>
                <a:gd name="T6" fmla="*/ 2147483647 w 200"/>
                <a:gd name="T7" fmla="*/ 2147483647 h 98"/>
                <a:gd name="T8" fmla="*/ 2147483647 w 200"/>
                <a:gd name="T9" fmla="*/ 2147483647 h 98"/>
                <a:gd name="T10" fmla="*/ 2147483647 w 200"/>
                <a:gd name="T11" fmla="*/ 2147483647 h 98"/>
                <a:gd name="T12" fmla="*/ 2147483647 w 200"/>
                <a:gd name="T13" fmla="*/ 2147483647 h 98"/>
                <a:gd name="T14" fmla="*/ 2147483647 w 200"/>
                <a:gd name="T15" fmla="*/ 2147483647 h 98"/>
                <a:gd name="T16" fmla="*/ 2147483647 w 200"/>
                <a:gd name="T17" fmla="*/ 2147483647 h 98"/>
                <a:gd name="T18" fmla="*/ 2147483647 w 200"/>
                <a:gd name="T19" fmla="*/ 2147483647 h 98"/>
                <a:gd name="T20" fmla="*/ 2147483647 w 200"/>
                <a:gd name="T21" fmla="*/ 2147483647 h 98"/>
                <a:gd name="T22" fmla="*/ 2147483647 w 200"/>
                <a:gd name="T23" fmla="*/ 2147483647 h 98"/>
                <a:gd name="T24" fmla="*/ 2147483647 w 200"/>
                <a:gd name="T25" fmla="*/ 2147483647 h 98"/>
                <a:gd name="T26" fmla="*/ 2147483647 w 200"/>
                <a:gd name="T27" fmla="*/ 2147483647 h 98"/>
                <a:gd name="T28" fmla="*/ 2147483647 w 200"/>
                <a:gd name="T29" fmla="*/ 2147483647 h 98"/>
                <a:gd name="T30" fmla="*/ 2147483647 w 200"/>
                <a:gd name="T31" fmla="*/ 2147483647 h 98"/>
                <a:gd name="T32" fmla="*/ 2147483647 w 200"/>
                <a:gd name="T33" fmla="*/ 2147483647 h 98"/>
                <a:gd name="T34" fmla="*/ 2147483647 w 200"/>
                <a:gd name="T35" fmla="*/ 2147483647 h 98"/>
                <a:gd name="T36" fmla="*/ 2147483647 w 200"/>
                <a:gd name="T37" fmla="*/ 2147483647 h 98"/>
                <a:gd name="T38" fmla="*/ 2147483647 w 200"/>
                <a:gd name="T39" fmla="*/ 2147483647 h 98"/>
                <a:gd name="T40" fmla="*/ 2147483647 w 200"/>
                <a:gd name="T41" fmla="*/ 2147483647 h 98"/>
                <a:gd name="T42" fmla="*/ 2147483647 w 200"/>
                <a:gd name="T43" fmla="*/ 2147483647 h 98"/>
                <a:gd name="T44" fmla="*/ 2147483647 w 200"/>
                <a:gd name="T45" fmla="*/ 2147483647 h 98"/>
                <a:gd name="T46" fmla="*/ 2147483647 w 200"/>
                <a:gd name="T47" fmla="*/ 2147483647 h 98"/>
                <a:gd name="T48" fmla="*/ 2147483647 w 200"/>
                <a:gd name="T49" fmla="*/ 2147483647 h 98"/>
                <a:gd name="T50" fmla="*/ 2147483647 w 200"/>
                <a:gd name="T51" fmla="*/ 2147483647 h 98"/>
                <a:gd name="T52" fmla="*/ 2147483647 w 200"/>
                <a:gd name="T53" fmla="*/ 2147483647 h 98"/>
                <a:gd name="T54" fmla="*/ 2147483647 w 200"/>
                <a:gd name="T55" fmla="*/ 2147483647 h 98"/>
                <a:gd name="T56" fmla="*/ 2147483647 w 200"/>
                <a:gd name="T57" fmla="*/ 2147483647 h 98"/>
                <a:gd name="T58" fmla="*/ 2147483647 w 200"/>
                <a:gd name="T59" fmla="*/ 2147483647 h 98"/>
                <a:gd name="T60" fmla="*/ 2147483647 w 200"/>
                <a:gd name="T61" fmla="*/ 2147483647 h 98"/>
                <a:gd name="T62" fmla="*/ 0 w 200"/>
                <a:gd name="T63" fmla="*/ 2147483647 h 98"/>
                <a:gd name="T64" fmla="*/ 2147483647 w 200"/>
                <a:gd name="T65" fmla="*/ 2147483647 h 98"/>
                <a:gd name="T66" fmla="*/ 2147483647 w 200"/>
                <a:gd name="T67" fmla="*/ 2147483647 h 98"/>
                <a:gd name="T68" fmla="*/ 2147483647 w 200"/>
                <a:gd name="T69" fmla="*/ 2147483647 h 98"/>
                <a:gd name="T70" fmla="*/ 2147483647 w 200"/>
                <a:gd name="T71" fmla="*/ 2147483647 h 98"/>
                <a:gd name="T72" fmla="*/ 2147483647 w 200"/>
                <a:gd name="T73" fmla="*/ 2147483647 h 98"/>
                <a:gd name="T74" fmla="*/ 2147483647 w 200"/>
                <a:gd name="T75" fmla="*/ 2147483647 h 98"/>
                <a:gd name="T76" fmla="*/ 2147483647 w 200"/>
                <a:gd name="T77" fmla="*/ 2147483647 h 98"/>
                <a:gd name="T78" fmla="*/ 2147483647 w 200"/>
                <a:gd name="T79" fmla="*/ 2147483647 h 98"/>
                <a:gd name="T80" fmla="*/ 2147483647 w 200"/>
                <a:gd name="T81" fmla="*/ 2147483647 h 98"/>
                <a:gd name="T82" fmla="*/ 2147483647 w 200"/>
                <a:gd name="T83" fmla="*/ 2147483647 h 98"/>
                <a:gd name="T84" fmla="*/ 2147483647 w 200"/>
                <a:gd name="T85" fmla="*/ 2147483647 h 98"/>
                <a:gd name="T86" fmla="*/ 2147483647 w 200"/>
                <a:gd name="T87" fmla="*/ 0 h 98"/>
                <a:gd name="T88" fmla="*/ 2147483647 w 200"/>
                <a:gd name="T89" fmla="*/ 2147483647 h 98"/>
                <a:gd name="T90" fmla="*/ 2147483647 w 200"/>
                <a:gd name="T91" fmla="*/ 2147483647 h 98"/>
                <a:gd name="T92" fmla="*/ 2147483647 w 200"/>
                <a:gd name="T93" fmla="*/ 2147483647 h 98"/>
                <a:gd name="T94" fmla="*/ 2147483647 w 200"/>
                <a:gd name="T95" fmla="*/ 2147483647 h 98"/>
                <a:gd name="T96" fmla="*/ 2147483647 w 200"/>
                <a:gd name="T97" fmla="*/ 2147483647 h 98"/>
                <a:gd name="T98" fmla="*/ 2147483647 w 200"/>
                <a:gd name="T99" fmla="*/ 2147483647 h 98"/>
                <a:gd name="T100" fmla="*/ 2147483647 w 200"/>
                <a:gd name="T101" fmla="*/ 2147483647 h 98"/>
                <a:gd name="T102" fmla="*/ 2147483647 w 200"/>
                <a:gd name="T103" fmla="*/ 2147483647 h 98"/>
                <a:gd name="T104" fmla="*/ 2147483647 w 200"/>
                <a:gd name="T105" fmla="*/ 2147483647 h 98"/>
                <a:gd name="T106" fmla="*/ 2147483647 w 200"/>
                <a:gd name="T107" fmla="*/ 2147483647 h 98"/>
                <a:gd name="T108" fmla="*/ 2147483647 w 200"/>
                <a:gd name="T109" fmla="*/ 2147483647 h 98"/>
                <a:gd name="T110" fmla="*/ 2147483647 w 200"/>
                <a:gd name="T111" fmla="*/ 2147483647 h 98"/>
                <a:gd name="T112" fmla="*/ 2147483647 w 200"/>
                <a:gd name="T113" fmla="*/ 2147483647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326" name="Freeform 230"/>
            <p:cNvSpPr>
              <a:spLocks/>
            </p:cNvSpPr>
            <p:nvPr>
              <p:custDataLst>
                <p:tags r:id="rId149"/>
              </p:custDataLst>
            </p:nvPr>
          </p:nvSpPr>
          <p:spPr bwMode="auto">
            <a:xfrm>
              <a:off x="4106863" y="2505075"/>
              <a:ext cx="84137" cy="73025"/>
            </a:xfrm>
            <a:custGeom>
              <a:avLst/>
              <a:gdLst>
                <a:gd name="T0" fmla="*/ 0 w 186"/>
                <a:gd name="T1" fmla="*/ 2147483647 h 142"/>
                <a:gd name="T2" fmla="*/ 2147483647 w 186"/>
                <a:gd name="T3" fmla="*/ 2147483647 h 142"/>
                <a:gd name="T4" fmla="*/ 2147483647 w 186"/>
                <a:gd name="T5" fmla="*/ 2147483647 h 142"/>
                <a:gd name="T6" fmla="*/ 2147483647 w 186"/>
                <a:gd name="T7" fmla="*/ 2147483647 h 142"/>
                <a:gd name="T8" fmla="*/ 2147483647 w 186"/>
                <a:gd name="T9" fmla="*/ 2147483647 h 142"/>
                <a:gd name="T10" fmla="*/ 2147483647 w 186"/>
                <a:gd name="T11" fmla="*/ 2147483647 h 142"/>
                <a:gd name="T12" fmla="*/ 2147483647 w 186"/>
                <a:gd name="T13" fmla="*/ 2147483647 h 142"/>
                <a:gd name="T14" fmla="*/ 2147483647 w 186"/>
                <a:gd name="T15" fmla="*/ 2147483647 h 142"/>
                <a:gd name="T16" fmla="*/ 2147483647 w 186"/>
                <a:gd name="T17" fmla="*/ 2147483647 h 142"/>
                <a:gd name="T18" fmla="*/ 2147483647 w 186"/>
                <a:gd name="T19" fmla="*/ 2147483647 h 142"/>
                <a:gd name="T20" fmla="*/ 2147483647 w 186"/>
                <a:gd name="T21" fmla="*/ 2147483647 h 142"/>
                <a:gd name="T22" fmla="*/ 2147483647 w 186"/>
                <a:gd name="T23" fmla="*/ 2147483647 h 142"/>
                <a:gd name="T24" fmla="*/ 2147483647 w 186"/>
                <a:gd name="T25" fmla="*/ 2147483647 h 142"/>
                <a:gd name="T26" fmla="*/ 2147483647 w 186"/>
                <a:gd name="T27" fmla="*/ 2147483647 h 142"/>
                <a:gd name="T28" fmla="*/ 2147483647 w 186"/>
                <a:gd name="T29" fmla="*/ 2147483647 h 142"/>
                <a:gd name="T30" fmla="*/ 2147483647 w 186"/>
                <a:gd name="T31" fmla="*/ 2147483647 h 142"/>
                <a:gd name="T32" fmla="*/ 2147483647 w 186"/>
                <a:gd name="T33" fmla="*/ 2147483647 h 142"/>
                <a:gd name="T34" fmla="*/ 2147483647 w 186"/>
                <a:gd name="T35" fmla="*/ 2147483647 h 142"/>
                <a:gd name="T36" fmla="*/ 2147483647 w 186"/>
                <a:gd name="T37" fmla="*/ 2147483647 h 142"/>
                <a:gd name="T38" fmla="*/ 2147483647 w 186"/>
                <a:gd name="T39" fmla="*/ 2147483647 h 142"/>
                <a:gd name="T40" fmla="*/ 2147483647 w 186"/>
                <a:gd name="T41" fmla="*/ 2147483647 h 142"/>
                <a:gd name="T42" fmla="*/ 2147483647 w 186"/>
                <a:gd name="T43" fmla="*/ 2147483647 h 142"/>
                <a:gd name="T44" fmla="*/ 2147483647 w 186"/>
                <a:gd name="T45" fmla="*/ 2147483647 h 142"/>
                <a:gd name="T46" fmla="*/ 2147483647 w 186"/>
                <a:gd name="T47" fmla="*/ 2147483647 h 142"/>
                <a:gd name="T48" fmla="*/ 2147483647 w 186"/>
                <a:gd name="T49" fmla="*/ 2147483647 h 142"/>
                <a:gd name="T50" fmla="*/ 2147483647 w 186"/>
                <a:gd name="T51" fmla="*/ 2147483647 h 142"/>
                <a:gd name="T52" fmla="*/ 2147483647 w 186"/>
                <a:gd name="T53" fmla="*/ 2147483647 h 142"/>
                <a:gd name="T54" fmla="*/ 2147483647 w 186"/>
                <a:gd name="T55" fmla="*/ 2147483647 h 142"/>
                <a:gd name="T56" fmla="*/ 2147483647 w 186"/>
                <a:gd name="T57" fmla="*/ 2147483647 h 142"/>
                <a:gd name="T58" fmla="*/ 2147483647 w 186"/>
                <a:gd name="T59" fmla="*/ 2147483647 h 142"/>
                <a:gd name="T60" fmla="*/ 2147483647 w 186"/>
                <a:gd name="T61" fmla="*/ 2147483647 h 142"/>
                <a:gd name="T62" fmla="*/ 2147483647 w 186"/>
                <a:gd name="T63" fmla="*/ 2147483647 h 142"/>
                <a:gd name="T64" fmla="*/ 2147483647 w 186"/>
                <a:gd name="T65" fmla="*/ 2147483647 h 142"/>
                <a:gd name="T66" fmla="*/ 2147483647 w 186"/>
                <a:gd name="T67" fmla="*/ 2147483647 h 142"/>
                <a:gd name="T68" fmla="*/ 2147483647 w 186"/>
                <a:gd name="T69" fmla="*/ 2147483647 h 142"/>
                <a:gd name="T70" fmla="*/ 2147483647 w 186"/>
                <a:gd name="T71" fmla="*/ 2147483647 h 142"/>
                <a:gd name="T72" fmla="*/ 2147483647 w 186"/>
                <a:gd name="T73" fmla="*/ 2147483647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327" name="Freeform 231"/>
            <p:cNvSpPr>
              <a:spLocks/>
            </p:cNvSpPr>
            <p:nvPr>
              <p:custDataLst>
                <p:tags r:id="rId150"/>
              </p:custDataLst>
            </p:nvPr>
          </p:nvSpPr>
          <p:spPr bwMode="auto">
            <a:xfrm>
              <a:off x="4087813" y="2568575"/>
              <a:ext cx="84137" cy="57150"/>
            </a:xfrm>
            <a:custGeom>
              <a:avLst/>
              <a:gdLst>
                <a:gd name="T0" fmla="*/ 2147483647 w 192"/>
                <a:gd name="T1" fmla="*/ 2147483647 h 105"/>
                <a:gd name="T2" fmla="*/ 2147483647 w 192"/>
                <a:gd name="T3" fmla="*/ 2147483647 h 105"/>
                <a:gd name="T4" fmla="*/ 2147483647 w 192"/>
                <a:gd name="T5" fmla="*/ 2147483647 h 105"/>
                <a:gd name="T6" fmla="*/ 2147483647 w 192"/>
                <a:gd name="T7" fmla="*/ 2147483647 h 105"/>
                <a:gd name="T8" fmla="*/ 2147483647 w 192"/>
                <a:gd name="T9" fmla="*/ 2147483647 h 105"/>
                <a:gd name="T10" fmla="*/ 2147483647 w 192"/>
                <a:gd name="T11" fmla="*/ 2147483647 h 105"/>
                <a:gd name="T12" fmla="*/ 2147483647 w 192"/>
                <a:gd name="T13" fmla="*/ 2147483647 h 105"/>
                <a:gd name="T14" fmla="*/ 2147483647 w 192"/>
                <a:gd name="T15" fmla="*/ 2147483647 h 105"/>
                <a:gd name="T16" fmla="*/ 2147483647 w 192"/>
                <a:gd name="T17" fmla="*/ 2147483647 h 105"/>
                <a:gd name="T18" fmla="*/ 2147483647 w 192"/>
                <a:gd name="T19" fmla="*/ 2147483647 h 105"/>
                <a:gd name="T20" fmla="*/ 2147483647 w 192"/>
                <a:gd name="T21" fmla="*/ 2147483647 h 105"/>
                <a:gd name="T22" fmla="*/ 2147483647 w 192"/>
                <a:gd name="T23" fmla="*/ 2147483647 h 105"/>
                <a:gd name="T24" fmla="*/ 2147483647 w 192"/>
                <a:gd name="T25" fmla="*/ 2147483647 h 105"/>
                <a:gd name="T26" fmla="*/ 2147483647 w 192"/>
                <a:gd name="T27" fmla="*/ 2147483647 h 105"/>
                <a:gd name="T28" fmla="*/ 2147483647 w 192"/>
                <a:gd name="T29" fmla="*/ 2147483647 h 105"/>
                <a:gd name="T30" fmla="*/ 2147483647 w 192"/>
                <a:gd name="T31" fmla="*/ 2147483647 h 105"/>
                <a:gd name="T32" fmla="*/ 2147483647 w 192"/>
                <a:gd name="T33" fmla="*/ 2147483647 h 105"/>
                <a:gd name="T34" fmla="*/ 2147483647 w 192"/>
                <a:gd name="T35" fmla="*/ 2147483647 h 105"/>
                <a:gd name="T36" fmla="*/ 0 w 192"/>
                <a:gd name="T37" fmla="*/ 2147483647 h 105"/>
                <a:gd name="T38" fmla="*/ 0 w 192"/>
                <a:gd name="T39" fmla="*/ 2147483647 h 105"/>
                <a:gd name="T40" fmla="*/ 2147483647 w 192"/>
                <a:gd name="T41" fmla="*/ 2147483647 h 105"/>
                <a:gd name="T42" fmla="*/ 2147483647 w 192"/>
                <a:gd name="T43" fmla="*/ 2147483647 h 105"/>
                <a:gd name="T44" fmla="*/ 2147483647 w 192"/>
                <a:gd name="T45" fmla="*/ 2147483647 h 105"/>
                <a:gd name="T46" fmla="*/ 2147483647 w 192"/>
                <a:gd name="T47" fmla="*/ 0 h 105"/>
                <a:gd name="T48" fmla="*/ 2147483647 w 192"/>
                <a:gd name="T49" fmla="*/ 2147483647 h 105"/>
                <a:gd name="T50" fmla="*/ 2147483647 w 192"/>
                <a:gd name="T51" fmla="*/ 2147483647 h 105"/>
                <a:gd name="T52" fmla="*/ 2147483647 w 192"/>
                <a:gd name="T53" fmla="*/ 2147483647 h 105"/>
                <a:gd name="T54" fmla="*/ 2147483647 w 192"/>
                <a:gd name="T55" fmla="*/ 2147483647 h 105"/>
                <a:gd name="T56" fmla="*/ 2147483647 w 192"/>
                <a:gd name="T57" fmla="*/ 2147483647 h 105"/>
                <a:gd name="T58" fmla="*/ 2147483647 w 192"/>
                <a:gd name="T59" fmla="*/ 2147483647 h 105"/>
                <a:gd name="T60" fmla="*/ 2147483647 w 192"/>
                <a:gd name="T61" fmla="*/ 2147483647 h 105"/>
                <a:gd name="T62" fmla="*/ 2147483647 w 192"/>
                <a:gd name="T63" fmla="*/ 2147483647 h 105"/>
                <a:gd name="T64" fmla="*/ 2147483647 w 192"/>
                <a:gd name="T65" fmla="*/ 2147483647 h 105"/>
                <a:gd name="T66" fmla="*/ 2147483647 w 192"/>
                <a:gd name="T67" fmla="*/ 2147483647 h 105"/>
                <a:gd name="T68" fmla="*/ 2147483647 w 192"/>
                <a:gd name="T69" fmla="*/ 2147483647 h 105"/>
                <a:gd name="T70" fmla="*/ 2147483647 w 192"/>
                <a:gd name="T71" fmla="*/ 2147483647 h 105"/>
                <a:gd name="T72" fmla="*/ 2147483647 w 192"/>
                <a:gd name="T73" fmla="*/ 2147483647 h 105"/>
                <a:gd name="T74" fmla="*/ 2147483647 w 192"/>
                <a:gd name="T75" fmla="*/ 2147483647 h 105"/>
                <a:gd name="T76" fmla="*/ 2147483647 w 192"/>
                <a:gd name="T77" fmla="*/ 2147483647 h 105"/>
                <a:gd name="T78" fmla="*/ 2147483647 w 192"/>
                <a:gd name="T79" fmla="*/ 2147483647 h 105"/>
                <a:gd name="T80" fmla="*/ 2147483647 w 192"/>
                <a:gd name="T81" fmla="*/ 2147483647 h 105"/>
                <a:gd name="T82" fmla="*/ 2147483647 w 192"/>
                <a:gd name="T83" fmla="*/ 2147483647 h 105"/>
                <a:gd name="T84" fmla="*/ 2147483647 w 192"/>
                <a:gd name="T85" fmla="*/ 2147483647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328" name="Freeform 232"/>
            <p:cNvSpPr>
              <a:spLocks/>
            </p:cNvSpPr>
            <p:nvPr>
              <p:custDataLst>
                <p:tags r:id="rId151"/>
              </p:custDataLst>
            </p:nvPr>
          </p:nvSpPr>
          <p:spPr bwMode="auto">
            <a:xfrm>
              <a:off x="4848225" y="3122613"/>
              <a:ext cx="33338" cy="131762"/>
            </a:xfrm>
            <a:custGeom>
              <a:avLst/>
              <a:gdLst>
                <a:gd name="T0" fmla="*/ 2147483647 w 80"/>
                <a:gd name="T1" fmla="*/ 0 h 254"/>
                <a:gd name="T2" fmla="*/ 2147483647 w 80"/>
                <a:gd name="T3" fmla="*/ 2147483647 h 254"/>
                <a:gd name="T4" fmla="*/ 2147483647 w 80"/>
                <a:gd name="T5" fmla="*/ 2147483647 h 254"/>
                <a:gd name="T6" fmla="*/ 2147483647 w 80"/>
                <a:gd name="T7" fmla="*/ 2147483647 h 254"/>
                <a:gd name="T8" fmla="*/ 2147483647 w 80"/>
                <a:gd name="T9" fmla="*/ 2147483647 h 254"/>
                <a:gd name="T10" fmla="*/ 2147483647 w 80"/>
                <a:gd name="T11" fmla="*/ 2147483647 h 254"/>
                <a:gd name="T12" fmla="*/ 2147483647 w 80"/>
                <a:gd name="T13" fmla="*/ 2147483647 h 254"/>
                <a:gd name="T14" fmla="*/ 2147483647 w 80"/>
                <a:gd name="T15" fmla="*/ 2147483647 h 254"/>
                <a:gd name="T16" fmla="*/ 2147483647 w 80"/>
                <a:gd name="T17" fmla="*/ 2147483647 h 254"/>
                <a:gd name="T18" fmla="*/ 2147483647 w 80"/>
                <a:gd name="T19" fmla="*/ 2147483647 h 254"/>
                <a:gd name="T20" fmla="*/ 2147483647 w 80"/>
                <a:gd name="T21" fmla="*/ 2147483647 h 254"/>
                <a:gd name="T22" fmla="*/ 2147483647 w 80"/>
                <a:gd name="T23" fmla="*/ 2147483647 h 254"/>
                <a:gd name="T24" fmla="*/ 2147483647 w 80"/>
                <a:gd name="T25" fmla="*/ 2147483647 h 254"/>
                <a:gd name="T26" fmla="*/ 2147483647 w 80"/>
                <a:gd name="T27" fmla="*/ 2147483647 h 254"/>
                <a:gd name="T28" fmla="*/ 2147483647 w 80"/>
                <a:gd name="T29" fmla="*/ 2147483647 h 254"/>
                <a:gd name="T30" fmla="*/ 2147483647 w 80"/>
                <a:gd name="T31" fmla="*/ 2147483647 h 254"/>
                <a:gd name="T32" fmla="*/ 0 w 80"/>
                <a:gd name="T33" fmla="*/ 2147483647 h 254"/>
                <a:gd name="T34" fmla="*/ 2147483647 w 80"/>
                <a:gd name="T35" fmla="*/ 2147483647 h 254"/>
                <a:gd name="T36" fmla="*/ 2147483647 w 80"/>
                <a:gd name="T37" fmla="*/ 2147483647 h 254"/>
                <a:gd name="T38" fmla="*/ 2147483647 w 80"/>
                <a:gd name="T39" fmla="*/ 2147483647 h 254"/>
                <a:gd name="T40" fmla="*/ 2147483647 w 80"/>
                <a:gd name="T41" fmla="*/ 2147483647 h 254"/>
                <a:gd name="T42" fmla="*/ 2147483647 w 80"/>
                <a:gd name="T43" fmla="*/ 2147483647 h 254"/>
                <a:gd name="T44" fmla="*/ 2147483647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99CC00"/>
            </a:solidFill>
            <a:ln w="9525" cmpd="sng">
              <a:solidFill>
                <a:srgbClr val="FFFFFF"/>
              </a:solidFill>
              <a:prstDash val="solid"/>
              <a:round/>
              <a:headEnd/>
              <a:tailEnd/>
            </a:ln>
          </p:spPr>
          <p:txBody>
            <a:bodyPr/>
            <a:lstStyle/>
            <a:p>
              <a:endParaRPr lang="en-GB"/>
            </a:p>
          </p:txBody>
        </p:sp>
        <p:sp>
          <p:nvSpPr>
            <p:cNvPr id="47329" name="Freeform 233"/>
            <p:cNvSpPr>
              <a:spLocks/>
            </p:cNvSpPr>
            <p:nvPr>
              <p:custDataLst>
                <p:tags r:id="rId152"/>
              </p:custDataLst>
            </p:nvPr>
          </p:nvSpPr>
          <p:spPr bwMode="auto">
            <a:xfrm>
              <a:off x="4797425" y="3175000"/>
              <a:ext cx="69850" cy="130175"/>
            </a:xfrm>
            <a:custGeom>
              <a:avLst/>
              <a:gdLst>
                <a:gd name="T0" fmla="*/ 2147483647 w 167"/>
                <a:gd name="T1" fmla="*/ 0 h 259"/>
                <a:gd name="T2" fmla="*/ 2147483647 w 167"/>
                <a:gd name="T3" fmla="*/ 2147483647 h 259"/>
                <a:gd name="T4" fmla="*/ 2147483647 w 167"/>
                <a:gd name="T5" fmla="*/ 2147483647 h 259"/>
                <a:gd name="T6" fmla="*/ 2147483647 w 167"/>
                <a:gd name="T7" fmla="*/ 2147483647 h 259"/>
                <a:gd name="T8" fmla="*/ 2147483647 w 167"/>
                <a:gd name="T9" fmla="*/ 2147483647 h 259"/>
                <a:gd name="T10" fmla="*/ 2147483647 w 167"/>
                <a:gd name="T11" fmla="*/ 2147483647 h 259"/>
                <a:gd name="T12" fmla="*/ 2147483647 w 167"/>
                <a:gd name="T13" fmla="*/ 2147483647 h 259"/>
                <a:gd name="T14" fmla="*/ 2147483647 w 167"/>
                <a:gd name="T15" fmla="*/ 2147483647 h 259"/>
                <a:gd name="T16" fmla="*/ 2147483647 w 167"/>
                <a:gd name="T17" fmla="*/ 2147483647 h 259"/>
                <a:gd name="T18" fmla="*/ 2147483647 w 167"/>
                <a:gd name="T19" fmla="*/ 2147483647 h 259"/>
                <a:gd name="T20" fmla="*/ 2147483647 w 167"/>
                <a:gd name="T21" fmla="*/ 2147483647 h 259"/>
                <a:gd name="T22" fmla="*/ 2147483647 w 167"/>
                <a:gd name="T23" fmla="*/ 2147483647 h 259"/>
                <a:gd name="T24" fmla="*/ 2147483647 w 167"/>
                <a:gd name="T25" fmla="*/ 2147483647 h 259"/>
                <a:gd name="T26" fmla="*/ 2147483647 w 167"/>
                <a:gd name="T27" fmla="*/ 2147483647 h 259"/>
                <a:gd name="T28" fmla="*/ 2147483647 w 167"/>
                <a:gd name="T29" fmla="*/ 2147483647 h 259"/>
                <a:gd name="T30" fmla="*/ 2147483647 w 167"/>
                <a:gd name="T31" fmla="*/ 2147483647 h 259"/>
                <a:gd name="T32" fmla="*/ 2147483647 w 167"/>
                <a:gd name="T33" fmla="*/ 2147483647 h 259"/>
                <a:gd name="T34" fmla="*/ 2147483647 w 167"/>
                <a:gd name="T35" fmla="*/ 2147483647 h 259"/>
                <a:gd name="T36" fmla="*/ 2147483647 w 167"/>
                <a:gd name="T37" fmla="*/ 2147483647 h 259"/>
                <a:gd name="T38" fmla="*/ 2147483647 w 167"/>
                <a:gd name="T39" fmla="*/ 2147483647 h 259"/>
                <a:gd name="T40" fmla="*/ 2147483647 w 167"/>
                <a:gd name="T41" fmla="*/ 2147483647 h 259"/>
                <a:gd name="T42" fmla="*/ 2147483647 w 167"/>
                <a:gd name="T43" fmla="*/ 2147483647 h 259"/>
                <a:gd name="T44" fmla="*/ 2147483647 w 167"/>
                <a:gd name="T45" fmla="*/ 2147483647 h 259"/>
                <a:gd name="T46" fmla="*/ 2147483647 w 167"/>
                <a:gd name="T47" fmla="*/ 2147483647 h 259"/>
                <a:gd name="T48" fmla="*/ 2147483647 w 167"/>
                <a:gd name="T49" fmla="*/ 2147483647 h 259"/>
                <a:gd name="T50" fmla="*/ 2147483647 w 167"/>
                <a:gd name="T51" fmla="*/ 2147483647 h 259"/>
                <a:gd name="T52" fmla="*/ 2147483647 w 167"/>
                <a:gd name="T53" fmla="*/ 2147483647 h 259"/>
                <a:gd name="T54" fmla="*/ 2147483647 w 167"/>
                <a:gd name="T55" fmla="*/ 2147483647 h 259"/>
                <a:gd name="T56" fmla="*/ 2147483647 w 167"/>
                <a:gd name="T57" fmla="*/ 2147483647 h 259"/>
                <a:gd name="T58" fmla="*/ 2147483647 w 167"/>
                <a:gd name="T59" fmla="*/ 2147483647 h 259"/>
                <a:gd name="T60" fmla="*/ 2147483647 w 167"/>
                <a:gd name="T61" fmla="*/ 2147483647 h 259"/>
                <a:gd name="T62" fmla="*/ 2147483647 w 167"/>
                <a:gd name="T63" fmla="*/ 2147483647 h 259"/>
                <a:gd name="T64" fmla="*/ 2147483647 w 167"/>
                <a:gd name="T65" fmla="*/ 2147483647 h 259"/>
                <a:gd name="T66" fmla="*/ 0 w 167"/>
                <a:gd name="T67" fmla="*/ 2147483647 h 259"/>
                <a:gd name="T68" fmla="*/ 0 w 167"/>
                <a:gd name="T69" fmla="*/ 2147483647 h 259"/>
                <a:gd name="T70" fmla="*/ 0 w 167"/>
                <a:gd name="T71" fmla="*/ 2147483647 h 259"/>
                <a:gd name="T72" fmla="*/ 2147483647 w 167"/>
                <a:gd name="T73" fmla="*/ 2147483647 h 259"/>
                <a:gd name="T74" fmla="*/ 2147483647 w 167"/>
                <a:gd name="T75" fmla="*/ 2147483647 h 259"/>
                <a:gd name="T76" fmla="*/ 2147483647 w 167"/>
                <a:gd name="T77" fmla="*/ 2147483647 h 259"/>
                <a:gd name="T78" fmla="*/ 2147483647 w 167"/>
                <a:gd name="T79" fmla="*/ 2147483647 h 259"/>
                <a:gd name="T80" fmla="*/ 2147483647 w 167"/>
                <a:gd name="T81" fmla="*/ 2147483647 h 259"/>
                <a:gd name="T82" fmla="*/ 2147483647 w 167"/>
                <a:gd name="T83" fmla="*/ 2147483647 h 259"/>
                <a:gd name="T84" fmla="*/ 2147483647 w 167"/>
                <a:gd name="T85" fmla="*/ 2147483647 h 259"/>
                <a:gd name="T86" fmla="*/ 2147483647 w 167"/>
                <a:gd name="T87" fmla="*/ 2147483647 h 259"/>
                <a:gd name="T88" fmla="*/ 2147483647 w 167"/>
                <a:gd name="T89" fmla="*/ 2147483647 h 259"/>
                <a:gd name="T90" fmla="*/ 2147483647 w 167"/>
                <a:gd name="T91" fmla="*/ 2147483647 h 259"/>
                <a:gd name="T92" fmla="*/ 2147483647 w 167"/>
                <a:gd name="T93" fmla="*/ 2147483647 h 259"/>
                <a:gd name="T94" fmla="*/ 2147483647 w 167"/>
                <a:gd name="T95" fmla="*/ 2147483647 h 259"/>
                <a:gd name="T96" fmla="*/ 2147483647 w 167"/>
                <a:gd name="T97" fmla="*/ 2147483647 h 259"/>
                <a:gd name="T98" fmla="*/ 2147483647 w 167"/>
                <a:gd name="T99" fmla="*/ 2147483647 h 259"/>
                <a:gd name="T100" fmla="*/ 2147483647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endParaRPr lang="en-GB"/>
            </a:p>
          </p:txBody>
        </p:sp>
        <p:sp>
          <p:nvSpPr>
            <p:cNvPr id="47330" name="Freeform 234"/>
            <p:cNvSpPr>
              <a:spLocks/>
            </p:cNvSpPr>
            <p:nvPr>
              <p:custDataLst>
                <p:tags r:id="rId153"/>
              </p:custDataLst>
            </p:nvPr>
          </p:nvSpPr>
          <p:spPr bwMode="auto">
            <a:xfrm>
              <a:off x="3798888" y="2428875"/>
              <a:ext cx="96837" cy="144463"/>
            </a:xfrm>
            <a:custGeom>
              <a:avLst/>
              <a:gdLst>
                <a:gd name="T0" fmla="*/ 2147483647 w 225"/>
                <a:gd name="T1" fmla="*/ 2147483647 h 273"/>
                <a:gd name="T2" fmla="*/ 2147483647 w 225"/>
                <a:gd name="T3" fmla="*/ 2147483647 h 273"/>
                <a:gd name="T4" fmla="*/ 2147483647 w 225"/>
                <a:gd name="T5" fmla="*/ 2147483647 h 273"/>
                <a:gd name="T6" fmla="*/ 2147483647 w 225"/>
                <a:gd name="T7" fmla="*/ 2147483647 h 273"/>
                <a:gd name="T8" fmla="*/ 2147483647 w 225"/>
                <a:gd name="T9" fmla="*/ 2147483647 h 273"/>
                <a:gd name="T10" fmla="*/ 2147483647 w 225"/>
                <a:gd name="T11" fmla="*/ 2147483647 h 273"/>
                <a:gd name="T12" fmla="*/ 2147483647 w 225"/>
                <a:gd name="T13" fmla="*/ 2147483647 h 273"/>
                <a:gd name="T14" fmla="*/ 2147483647 w 225"/>
                <a:gd name="T15" fmla="*/ 2147483647 h 273"/>
                <a:gd name="T16" fmla="*/ 2147483647 w 225"/>
                <a:gd name="T17" fmla="*/ 2147483647 h 273"/>
                <a:gd name="T18" fmla="*/ 2147483647 w 225"/>
                <a:gd name="T19" fmla="*/ 2147483647 h 273"/>
                <a:gd name="T20" fmla="*/ 2147483647 w 225"/>
                <a:gd name="T21" fmla="*/ 2147483647 h 273"/>
                <a:gd name="T22" fmla="*/ 2147483647 w 225"/>
                <a:gd name="T23" fmla="*/ 2147483647 h 273"/>
                <a:gd name="T24" fmla="*/ 2147483647 w 225"/>
                <a:gd name="T25" fmla="*/ 2147483647 h 273"/>
                <a:gd name="T26" fmla="*/ 2147483647 w 225"/>
                <a:gd name="T27" fmla="*/ 2147483647 h 273"/>
                <a:gd name="T28" fmla="*/ 2147483647 w 225"/>
                <a:gd name="T29" fmla="*/ 2147483647 h 273"/>
                <a:gd name="T30" fmla="*/ 2147483647 w 225"/>
                <a:gd name="T31" fmla="*/ 2147483647 h 273"/>
                <a:gd name="T32" fmla="*/ 2147483647 w 225"/>
                <a:gd name="T33" fmla="*/ 2147483647 h 273"/>
                <a:gd name="T34" fmla="*/ 2147483647 w 225"/>
                <a:gd name="T35" fmla="*/ 2147483647 h 273"/>
                <a:gd name="T36" fmla="*/ 2147483647 w 225"/>
                <a:gd name="T37" fmla="*/ 2147483647 h 273"/>
                <a:gd name="T38" fmla="*/ 2147483647 w 225"/>
                <a:gd name="T39" fmla="*/ 2147483647 h 273"/>
                <a:gd name="T40" fmla="*/ 0 w 225"/>
                <a:gd name="T41" fmla="*/ 2147483647 h 273"/>
                <a:gd name="T42" fmla="*/ 2147483647 w 225"/>
                <a:gd name="T43" fmla="*/ 2147483647 h 273"/>
                <a:gd name="T44" fmla="*/ 2147483647 w 225"/>
                <a:gd name="T45" fmla="*/ 2147483647 h 273"/>
                <a:gd name="T46" fmla="*/ 2147483647 w 225"/>
                <a:gd name="T47" fmla="*/ 2147483647 h 273"/>
                <a:gd name="T48" fmla="*/ 2147483647 w 225"/>
                <a:gd name="T49" fmla="*/ 2147483647 h 273"/>
                <a:gd name="T50" fmla="*/ 2147483647 w 225"/>
                <a:gd name="T51" fmla="*/ 2147483647 h 273"/>
                <a:gd name="T52" fmla="*/ 2147483647 w 225"/>
                <a:gd name="T53" fmla="*/ 2147483647 h 273"/>
                <a:gd name="T54" fmla="*/ 2147483647 w 225"/>
                <a:gd name="T55" fmla="*/ 2147483647 h 273"/>
                <a:gd name="T56" fmla="*/ 2147483647 w 225"/>
                <a:gd name="T57" fmla="*/ 2147483647 h 273"/>
                <a:gd name="T58" fmla="*/ 2147483647 w 225"/>
                <a:gd name="T59" fmla="*/ 2147483647 h 273"/>
                <a:gd name="T60" fmla="*/ 2147483647 w 225"/>
                <a:gd name="T61" fmla="*/ 2147483647 h 273"/>
                <a:gd name="T62" fmla="*/ 2147483647 w 225"/>
                <a:gd name="T63" fmla="*/ 2147483647 h 273"/>
                <a:gd name="T64" fmla="*/ 2147483647 w 225"/>
                <a:gd name="T65" fmla="*/ 2147483647 h 273"/>
                <a:gd name="T66" fmla="*/ 2147483647 w 225"/>
                <a:gd name="T67" fmla="*/ 2147483647 h 273"/>
                <a:gd name="T68" fmla="*/ 2147483647 w 225"/>
                <a:gd name="T69" fmla="*/ 2147483647 h 273"/>
                <a:gd name="T70" fmla="*/ 2147483647 w 225"/>
                <a:gd name="T71" fmla="*/ 2147483647 h 273"/>
                <a:gd name="T72" fmla="*/ 2147483647 w 225"/>
                <a:gd name="T73" fmla="*/ 2147483647 h 273"/>
                <a:gd name="T74" fmla="*/ 2147483647 w 225"/>
                <a:gd name="T75" fmla="*/ 2147483647 h 273"/>
                <a:gd name="T76" fmla="*/ 2147483647 w 225"/>
                <a:gd name="T77" fmla="*/ 2147483647 h 273"/>
                <a:gd name="T78" fmla="*/ 2147483647 w 225"/>
                <a:gd name="T79" fmla="*/ 2147483647 h 273"/>
                <a:gd name="T80" fmla="*/ 2147483647 w 225"/>
                <a:gd name="T81" fmla="*/ 2147483647 h 273"/>
                <a:gd name="T82" fmla="*/ 2147483647 w 225"/>
                <a:gd name="T83" fmla="*/ 2147483647 h 273"/>
                <a:gd name="T84" fmla="*/ 2147483647 w 225"/>
                <a:gd name="T85" fmla="*/ 2147483647 h 273"/>
                <a:gd name="T86" fmla="*/ 2147483647 w 225"/>
                <a:gd name="T87" fmla="*/ 2147483647 h 273"/>
                <a:gd name="T88" fmla="*/ 2147483647 w 225"/>
                <a:gd name="T89" fmla="*/ 2147483647 h 273"/>
                <a:gd name="T90" fmla="*/ 2147483647 w 225"/>
                <a:gd name="T91" fmla="*/ 2147483647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331" name="Freeform 235"/>
            <p:cNvSpPr>
              <a:spLocks/>
            </p:cNvSpPr>
            <p:nvPr>
              <p:custDataLst>
                <p:tags r:id="rId154"/>
              </p:custDataLst>
            </p:nvPr>
          </p:nvSpPr>
          <p:spPr bwMode="auto">
            <a:xfrm>
              <a:off x="3611563" y="3340100"/>
              <a:ext cx="306387" cy="390525"/>
            </a:xfrm>
            <a:custGeom>
              <a:avLst/>
              <a:gdLst>
                <a:gd name="T0" fmla="*/ 2147483647 w 232"/>
                <a:gd name="T1" fmla="*/ 2147483647 h 248"/>
                <a:gd name="T2" fmla="*/ 2147483647 w 232"/>
                <a:gd name="T3" fmla="*/ 2147483647 h 248"/>
                <a:gd name="T4" fmla="*/ 2147483647 w 232"/>
                <a:gd name="T5" fmla="*/ 2147483647 h 248"/>
                <a:gd name="T6" fmla="*/ 2147483647 w 232"/>
                <a:gd name="T7" fmla="*/ 2147483647 h 248"/>
                <a:gd name="T8" fmla="*/ 2147483647 w 232"/>
                <a:gd name="T9" fmla="*/ 2147483647 h 248"/>
                <a:gd name="T10" fmla="*/ 2147483647 w 232"/>
                <a:gd name="T11" fmla="*/ 2147483647 h 248"/>
                <a:gd name="T12" fmla="*/ 2147483647 w 232"/>
                <a:gd name="T13" fmla="*/ 2147483647 h 248"/>
                <a:gd name="T14" fmla="*/ 2147483647 w 232"/>
                <a:gd name="T15" fmla="*/ 2147483647 h 248"/>
                <a:gd name="T16" fmla="*/ 2147483647 w 232"/>
                <a:gd name="T17" fmla="*/ 2147483647 h 248"/>
                <a:gd name="T18" fmla="*/ 2147483647 w 232"/>
                <a:gd name="T19" fmla="*/ 2147483647 h 248"/>
                <a:gd name="T20" fmla="*/ 2147483647 w 232"/>
                <a:gd name="T21" fmla="*/ 2147483647 h 248"/>
                <a:gd name="T22" fmla="*/ 2147483647 w 232"/>
                <a:gd name="T23" fmla="*/ 2147483647 h 248"/>
                <a:gd name="T24" fmla="*/ 2147483647 w 232"/>
                <a:gd name="T25" fmla="*/ 2147483647 h 248"/>
                <a:gd name="T26" fmla="*/ 2147483647 w 232"/>
                <a:gd name="T27" fmla="*/ 2147483647 h 248"/>
                <a:gd name="T28" fmla="*/ 2147483647 w 232"/>
                <a:gd name="T29" fmla="*/ 2147483647 h 248"/>
                <a:gd name="T30" fmla="*/ 2147483647 w 232"/>
                <a:gd name="T31" fmla="*/ 2147483647 h 248"/>
                <a:gd name="T32" fmla="*/ 2147483647 w 232"/>
                <a:gd name="T33" fmla="*/ 2147483647 h 248"/>
                <a:gd name="T34" fmla="*/ 2147483647 w 232"/>
                <a:gd name="T35" fmla="*/ 2147483647 h 248"/>
                <a:gd name="T36" fmla="*/ 2147483647 w 232"/>
                <a:gd name="T37" fmla="*/ 2147483647 h 248"/>
                <a:gd name="T38" fmla="*/ 2147483647 w 232"/>
                <a:gd name="T39" fmla="*/ 2147483647 h 248"/>
                <a:gd name="T40" fmla="*/ 2147483647 w 232"/>
                <a:gd name="T41" fmla="*/ 2147483647 h 248"/>
                <a:gd name="T42" fmla="*/ 2147483647 w 232"/>
                <a:gd name="T43" fmla="*/ 2147483647 h 248"/>
                <a:gd name="T44" fmla="*/ 2147483647 w 232"/>
                <a:gd name="T45" fmla="*/ 2147483647 h 248"/>
                <a:gd name="T46" fmla="*/ 2147483647 w 232"/>
                <a:gd name="T47" fmla="*/ 2147483647 h 248"/>
                <a:gd name="T48" fmla="*/ 2147483647 w 232"/>
                <a:gd name="T49" fmla="*/ 2147483647 h 248"/>
                <a:gd name="T50" fmla="*/ 2147483647 w 232"/>
                <a:gd name="T51" fmla="*/ 2147483647 h 248"/>
                <a:gd name="T52" fmla="*/ 2147483647 w 232"/>
                <a:gd name="T53" fmla="*/ 2147483647 h 248"/>
                <a:gd name="T54" fmla="*/ 2147483647 w 232"/>
                <a:gd name="T55" fmla="*/ 2147483647 h 248"/>
                <a:gd name="T56" fmla="*/ 2147483647 w 232"/>
                <a:gd name="T57" fmla="*/ 2147483647 h 248"/>
                <a:gd name="T58" fmla="*/ 2147483647 w 232"/>
                <a:gd name="T59" fmla="*/ 2147483647 h 248"/>
                <a:gd name="T60" fmla="*/ 2147483647 w 232"/>
                <a:gd name="T61" fmla="*/ 2147483647 h 248"/>
                <a:gd name="T62" fmla="*/ 2147483647 w 232"/>
                <a:gd name="T63" fmla="*/ 2147483647 h 248"/>
                <a:gd name="T64" fmla="*/ 2147483647 w 232"/>
                <a:gd name="T65" fmla="*/ 2147483647 h 248"/>
                <a:gd name="T66" fmla="*/ 2147483647 w 232"/>
                <a:gd name="T67" fmla="*/ 2147483647 h 248"/>
                <a:gd name="T68" fmla="*/ 2147483647 w 232"/>
                <a:gd name="T69" fmla="*/ 2147483647 h 248"/>
                <a:gd name="T70" fmla="*/ 2147483647 w 232"/>
                <a:gd name="T71" fmla="*/ 2147483647 h 248"/>
                <a:gd name="T72" fmla="*/ 2147483647 w 232"/>
                <a:gd name="T73" fmla="*/ 2147483647 h 248"/>
                <a:gd name="T74" fmla="*/ 2147483647 w 232"/>
                <a:gd name="T75" fmla="*/ 2147483647 h 248"/>
                <a:gd name="T76" fmla="*/ 2147483647 w 232"/>
                <a:gd name="T77" fmla="*/ 2147483647 h 248"/>
                <a:gd name="T78" fmla="*/ 2147483647 w 232"/>
                <a:gd name="T79" fmla="*/ 2147483647 h 248"/>
                <a:gd name="T80" fmla="*/ 2147483647 w 232"/>
                <a:gd name="T81" fmla="*/ 2147483647 h 248"/>
                <a:gd name="T82" fmla="*/ 2147483647 w 232"/>
                <a:gd name="T83" fmla="*/ 2147483647 h 248"/>
                <a:gd name="T84" fmla="*/ 2147483647 w 232"/>
                <a:gd name="T85" fmla="*/ 2147483647 h 248"/>
                <a:gd name="T86" fmla="*/ 2147483647 w 232"/>
                <a:gd name="T87" fmla="*/ 2147483647 h 248"/>
                <a:gd name="T88" fmla="*/ 2147483647 w 232"/>
                <a:gd name="T89" fmla="*/ 2147483647 h 248"/>
                <a:gd name="T90" fmla="*/ 2147483647 w 232"/>
                <a:gd name="T91" fmla="*/ 2147483647 h 248"/>
                <a:gd name="T92" fmla="*/ 2147483647 w 232"/>
                <a:gd name="T93" fmla="*/ 2147483647 h 248"/>
                <a:gd name="T94" fmla="*/ 2147483647 w 232"/>
                <a:gd name="T95" fmla="*/ 2147483647 h 248"/>
                <a:gd name="T96" fmla="*/ 2147483647 w 232"/>
                <a:gd name="T97" fmla="*/ 2147483647 h 248"/>
                <a:gd name="T98" fmla="*/ 2147483647 w 232"/>
                <a:gd name="T99" fmla="*/ 2147483647 h 248"/>
                <a:gd name="T100" fmla="*/ 2147483647 w 232"/>
                <a:gd name="T101" fmla="*/ 2147483647 h 248"/>
                <a:gd name="T102" fmla="*/ 2147483647 w 232"/>
                <a:gd name="T103" fmla="*/ 2147483647 h 248"/>
                <a:gd name="T104" fmla="*/ 2147483647 w 232"/>
                <a:gd name="T105" fmla="*/ 2147483647 h 248"/>
                <a:gd name="T106" fmla="*/ 2147483647 w 232"/>
                <a:gd name="T107" fmla="*/ 2147483647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endParaRPr lang="en-GB"/>
            </a:p>
          </p:txBody>
        </p:sp>
        <p:sp>
          <p:nvSpPr>
            <p:cNvPr id="47332" name="Freeform 236"/>
            <p:cNvSpPr>
              <a:spLocks/>
            </p:cNvSpPr>
            <p:nvPr>
              <p:custDataLst>
                <p:tags r:id="rId155"/>
              </p:custDataLst>
            </p:nvPr>
          </p:nvSpPr>
          <p:spPr bwMode="auto">
            <a:xfrm>
              <a:off x="3727450" y="3400425"/>
              <a:ext cx="414338" cy="468313"/>
            </a:xfrm>
            <a:custGeom>
              <a:avLst/>
              <a:gdLst>
                <a:gd name="T0" fmla="*/ 2147483647 w 948"/>
                <a:gd name="T1" fmla="*/ 2147483647 h 893"/>
                <a:gd name="T2" fmla="*/ 2147483647 w 948"/>
                <a:gd name="T3" fmla="*/ 2147483647 h 893"/>
                <a:gd name="T4" fmla="*/ 2147483647 w 948"/>
                <a:gd name="T5" fmla="*/ 2147483647 h 893"/>
                <a:gd name="T6" fmla="*/ 2147483647 w 948"/>
                <a:gd name="T7" fmla="*/ 2147483647 h 893"/>
                <a:gd name="T8" fmla="*/ 2147483647 w 948"/>
                <a:gd name="T9" fmla="*/ 2147483647 h 893"/>
                <a:gd name="T10" fmla="*/ 2147483647 w 948"/>
                <a:gd name="T11" fmla="*/ 2147483647 h 893"/>
                <a:gd name="T12" fmla="*/ 2147483647 w 948"/>
                <a:gd name="T13" fmla="*/ 2147483647 h 893"/>
                <a:gd name="T14" fmla="*/ 2147483647 w 948"/>
                <a:gd name="T15" fmla="*/ 2147483647 h 893"/>
                <a:gd name="T16" fmla="*/ 2147483647 w 948"/>
                <a:gd name="T17" fmla="*/ 2147483647 h 893"/>
                <a:gd name="T18" fmla="*/ 2147483647 w 948"/>
                <a:gd name="T19" fmla="*/ 2147483647 h 893"/>
                <a:gd name="T20" fmla="*/ 2147483647 w 948"/>
                <a:gd name="T21" fmla="*/ 2147483647 h 893"/>
                <a:gd name="T22" fmla="*/ 2147483647 w 948"/>
                <a:gd name="T23" fmla="*/ 2147483647 h 893"/>
                <a:gd name="T24" fmla="*/ 2147483647 w 948"/>
                <a:gd name="T25" fmla="*/ 2147483647 h 893"/>
                <a:gd name="T26" fmla="*/ 2147483647 w 948"/>
                <a:gd name="T27" fmla="*/ 2147483647 h 893"/>
                <a:gd name="T28" fmla="*/ 2147483647 w 948"/>
                <a:gd name="T29" fmla="*/ 2147483647 h 893"/>
                <a:gd name="T30" fmla="*/ 2147483647 w 948"/>
                <a:gd name="T31" fmla="*/ 2147483647 h 893"/>
                <a:gd name="T32" fmla="*/ 2147483647 w 948"/>
                <a:gd name="T33" fmla="*/ 2147483647 h 893"/>
                <a:gd name="T34" fmla="*/ 2147483647 w 948"/>
                <a:gd name="T35" fmla="*/ 2147483647 h 893"/>
                <a:gd name="T36" fmla="*/ 2147483647 w 948"/>
                <a:gd name="T37" fmla="*/ 2147483647 h 893"/>
                <a:gd name="T38" fmla="*/ 2147483647 w 948"/>
                <a:gd name="T39" fmla="*/ 2147483647 h 893"/>
                <a:gd name="T40" fmla="*/ 2147483647 w 948"/>
                <a:gd name="T41" fmla="*/ 2147483647 h 893"/>
                <a:gd name="T42" fmla="*/ 2147483647 w 948"/>
                <a:gd name="T43" fmla="*/ 2147483647 h 893"/>
                <a:gd name="T44" fmla="*/ 2147483647 w 948"/>
                <a:gd name="T45" fmla="*/ 2147483647 h 893"/>
                <a:gd name="T46" fmla="*/ 2147483647 w 948"/>
                <a:gd name="T47" fmla="*/ 2147483647 h 893"/>
                <a:gd name="T48" fmla="*/ 2147483647 w 948"/>
                <a:gd name="T49" fmla="*/ 2147483647 h 893"/>
                <a:gd name="T50" fmla="*/ 2147483647 w 948"/>
                <a:gd name="T51" fmla="*/ 2147483647 h 893"/>
                <a:gd name="T52" fmla="*/ 2147483647 w 948"/>
                <a:gd name="T53" fmla="*/ 2147483647 h 893"/>
                <a:gd name="T54" fmla="*/ 2147483647 w 948"/>
                <a:gd name="T55" fmla="*/ 2147483647 h 893"/>
                <a:gd name="T56" fmla="*/ 2147483647 w 948"/>
                <a:gd name="T57" fmla="*/ 2147483647 h 893"/>
                <a:gd name="T58" fmla="*/ 2147483647 w 948"/>
                <a:gd name="T59" fmla="*/ 2147483647 h 893"/>
                <a:gd name="T60" fmla="*/ 2147483647 w 948"/>
                <a:gd name="T61" fmla="*/ 2147483647 h 893"/>
                <a:gd name="T62" fmla="*/ 2147483647 w 948"/>
                <a:gd name="T63" fmla="*/ 2147483647 h 893"/>
                <a:gd name="T64" fmla="*/ 2147483647 w 948"/>
                <a:gd name="T65" fmla="*/ 2147483647 h 893"/>
                <a:gd name="T66" fmla="*/ 2147483647 w 948"/>
                <a:gd name="T67" fmla="*/ 2147483647 h 893"/>
                <a:gd name="T68" fmla="*/ 2147483647 w 948"/>
                <a:gd name="T69" fmla="*/ 2147483647 h 893"/>
                <a:gd name="T70" fmla="*/ 2147483647 w 948"/>
                <a:gd name="T71" fmla="*/ 2147483647 h 893"/>
                <a:gd name="T72" fmla="*/ 2147483647 w 948"/>
                <a:gd name="T73" fmla="*/ 2147483647 h 893"/>
                <a:gd name="T74" fmla="*/ 2147483647 w 948"/>
                <a:gd name="T75" fmla="*/ 2147483647 h 893"/>
                <a:gd name="T76" fmla="*/ 2147483647 w 948"/>
                <a:gd name="T77" fmla="*/ 2147483647 h 893"/>
                <a:gd name="T78" fmla="*/ 2147483647 w 948"/>
                <a:gd name="T79" fmla="*/ 2147483647 h 893"/>
                <a:gd name="T80" fmla="*/ 2147483647 w 948"/>
                <a:gd name="T81" fmla="*/ 2147483647 h 893"/>
                <a:gd name="T82" fmla="*/ 2147483647 w 948"/>
                <a:gd name="T83" fmla="*/ 2147483647 h 893"/>
                <a:gd name="T84" fmla="*/ 2147483647 w 948"/>
                <a:gd name="T85" fmla="*/ 2147483647 h 893"/>
                <a:gd name="T86" fmla="*/ 2147483647 w 948"/>
                <a:gd name="T87" fmla="*/ 2147483647 h 893"/>
                <a:gd name="T88" fmla="*/ 2147483647 w 948"/>
                <a:gd name="T89" fmla="*/ 2147483647 h 893"/>
                <a:gd name="T90" fmla="*/ 2147483647 w 948"/>
                <a:gd name="T91" fmla="*/ 2147483647 h 893"/>
                <a:gd name="T92" fmla="*/ 2147483647 w 948"/>
                <a:gd name="T93" fmla="*/ 2147483647 h 893"/>
                <a:gd name="T94" fmla="*/ 2147483647 w 948"/>
                <a:gd name="T95" fmla="*/ 2147483647 h 893"/>
                <a:gd name="T96" fmla="*/ 2147483647 w 948"/>
                <a:gd name="T97" fmla="*/ 2147483647 h 893"/>
                <a:gd name="T98" fmla="*/ 2147483647 w 948"/>
                <a:gd name="T99" fmla="*/ 2147483647 h 893"/>
                <a:gd name="T100" fmla="*/ 2147483647 w 948"/>
                <a:gd name="T101" fmla="*/ 2147483647 h 893"/>
                <a:gd name="T102" fmla="*/ 2147483647 w 948"/>
                <a:gd name="T103" fmla="*/ 2147483647 h 893"/>
                <a:gd name="T104" fmla="*/ 2147483647 w 948"/>
                <a:gd name="T105" fmla="*/ 2147483647 h 893"/>
                <a:gd name="T106" fmla="*/ 2147483647 w 948"/>
                <a:gd name="T107" fmla="*/ 2147483647 h 893"/>
                <a:gd name="T108" fmla="*/ 2147483647 w 948"/>
                <a:gd name="T109" fmla="*/ 2147483647 h 893"/>
                <a:gd name="T110" fmla="*/ 2147483647 w 948"/>
                <a:gd name="T111" fmla="*/ 2147483647 h 893"/>
                <a:gd name="T112" fmla="*/ 2147483647 w 948"/>
                <a:gd name="T113" fmla="*/ 2147483647 h 893"/>
                <a:gd name="T114" fmla="*/ 2147483647 w 948"/>
                <a:gd name="T115" fmla="*/ 2147483647 h 893"/>
                <a:gd name="T116" fmla="*/ 2147483647 w 948"/>
                <a:gd name="T117" fmla="*/ 2147483647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endParaRPr lang="en-GB"/>
            </a:p>
          </p:txBody>
        </p:sp>
        <p:sp>
          <p:nvSpPr>
            <p:cNvPr id="47333" name="Freeform 237"/>
            <p:cNvSpPr>
              <a:spLocks/>
            </p:cNvSpPr>
            <p:nvPr>
              <p:custDataLst>
                <p:tags r:id="rId156"/>
              </p:custDataLst>
            </p:nvPr>
          </p:nvSpPr>
          <p:spPr bwMode="auto">
            <a:xfrm>
              <a:off x="3825875" y="3006725"/>
              <a:ext cx="493713" cy="579438"/>
            </a:xfrm>
            <a:custGeom>
              <a:avLst/>
              <a:gdLst>
                <a:gd name="T0" fmla="*/ 2147483647 w 373"/>
                <a:gd name="T1" fmla="*/ 2147483647 h 370"/>
                <a:gd name="T2" fmla="*/ 2147483647 w 373"/>
                <a:gd name="T3" fmla="*/ 2147483647 h 370"/>
                <a:gd name="T4" fmla="*/ 2147483647 w 373"/>
                <a:gd name="T5" fmla="*/ 2147483647 h 370"/>
                <a:gd name="T6" fmla="*/ 2147483647 w 373"/>
                <a:gd name="T7" fmla="*/ 2147483647 h 370"/>
                <a:gd name="T8" fmla="*/ 2147483647 w 373"/>
                <a:gd name="T9" fmla="*/ 2147483647 h 370"/>
                <a:gd name="T10" fmla="*/ 2147483647 w 373"/>
                <a:gd name="T11" fmla="*/ 2147483647 h 370"/>
                <a:gd name="T12" fmla="*/ 2147483647 w 373"/>
                <a:gd name="T13" fmla="*/ 2147483647 h 370"/>
                <a:gd name="T14" fmla="*/ 2147483647 w 373"/>
                <a:gd name="T15" fmla="*/ 2147483647 h 370"/>
                <a:gd name="T16" fmla="*/ 2147483647 w 373"/>
                <a:gd name="T17" fmla="*/ 2147483647 h 370"/>
                <a:gd name="T18" fmla="*/ 2147483647 w 373"/>
                <a:gd name="T19" fmla="*/ 2147483647 h 370"/>
                <a:gd name="T20" fmla="*/ 2147483647 w 373"/>
                <a:gd name="T21" fmla="*/ 2147483647 h 370"/>
                <a:gd name="T22" fmla="*/ 2147483647 w 373"/>
                <a:gd name="T23" fmla="*/ 2147483647 h 370"/>
                <a:gd name="T24" fmla="*/ 2147483647 w 373"/>
                <a:gd name="T25" fmla="*/ 2147483647 h 370"/>
                <a:gd name="T26" fmla="*/ 2147483647 w 373"/>
                <a:gd name="T27" fmla="*/ 2147483647 h 370"/>
                <a:gd name="T28" fmla="*/ 2147483647 w 373"/>
                <a:gd name="T29" fmla="*/ 2147483647 h 370"/>
                <a:gd name="T30" fmla="*/ 2147483647 w 373"/>
                <a:gd name="T31" fmla="*/ 2147483647 h 370"/>
                <a:gd name="T32" fmla="*/ 2147483647 w 373"/>
                <a:gd name="T33" fmla="*/ 2147483647 h 370"/>
                <a:gd name="T34" fmla="*/ 2147483647 w 373"/>
                <a:gd name="T35" fmla="*/ 2147483647 h 370"/>
                <a:gd name="T36" fmla="*/ 2147483647 w 373"/>
                <a:gd name="T37" fmla="*/ 2147483647 h 370"/>
                <a:gd name="T38" fmla="*/ 2147483647 w 373"/>
                <a:gd name="T39" fmla="*/ 2147483647 h 370"/>
                <a:gd name="T40" fmla="*/ 2147483647 w 373"/>
                <a:gd name="T41" fmla="*/ 2147483647 h 370"/>
                <a:gd name="T42" fmla="*/ 2147483647 w 373"/>
                <a:gd name="T43" fmla="*/ 2147483647 h 370"/>
                <a:gd name="T44" fmla="*/ 2147483647 w 373"/>
                <a:gd name="T45" fmla="*/ 2147483647 h 370"/>
                <a:gd name="T46" fmla="*/ 2147483647 w 373"/>
                <a:gd name="T47" fmla="*/ 2147483647 h 370"/>
                <a:gd name="T48" fmla="*/ 2147483647 w 373"/>
                <a:gd name="T49" fmla="*/ 2147483647 h 370"/>
                <a:gd name="T50" fmla="*/ 2147483647 w 373"/>
                <a:gd name="T51" fmla="*/ 2147483647 h 370"/>
                <a:gd name="T52" fmla="*/ 2147483647 w 373"/>
                <a:gd name="T53" fmla="*/ 2147483647 h 370"/>
                <a:gd name="T54" fmla="*/ 2147483647 w 373"/>
                <a:gd name="T55" fmla="*/ 2147483647 h 370"/>
                <a:gd name="T56" fmla="*/ 2147483647 w 373"/>
                <a:gd name="T57" fmla="*/ 2147483647 h 370"/>
                <a:gd name="T58" fmla="*/ 2147483647 w 373"/>
                <a:gd name="T59" fmla="*/ 2147483647 h 370"/>
                <a:gd name="T60" fmla="*/ 2147483647 w 373"/>
                <a:gd name="T61" fmla="*/ 2147483647 h 370"/>
                <a:gd name="T62" fmla="*/ 2147483647 w 373"/>
                <a:gd name="T63" fmla="*/ 2147483647 h 370"/>
                <a:gd name="T64" fmla="*/ 2147483647 w 373"/>
                <a:gd name="T65" fmla="*/ 2147483647 h 370"/>
                <a:gd name="T66" fmla="*/ 2147483647 w 373"/>
                <a:gd name="T67" fmla="*/ 2147483647 h 370"/>
                <a:gd name="T68" fmla="*/ 2147483647 w 373"/>
                <a:gd name="T69" fmla="*/ 2147483647 h 370"/>
                <a:gd name="T70" fmla="*/ 2147483647 w 373"/>
                <a:gd name="T71" fmla="*/ 2147483647 h 370"/>
                <a:gd name="T72" fmla="*/ 2147483647 w 373"/>
                <a:gd name="T73" fmla="*/ 2147483647 h 370"/>
                <a:gd name="T74" fmla="*/ 2147483647 w 373"/>
                <a:gd name="T75" fmla="*/ 2147483647 h 370"/>
                <a:gd name="T76" fmla="*/ 2147483647 w 373"/>
                <a:gd name="T77" fmla="*/ 2147483647 h 370"/>
                <a:gd name="T78" fmla="*/ 2147483647 w 373"/>
                <a:gd name="T79" fmla="*/ 2147483647 h 370"/>
                <a:gd name="T80" fmla="*/ 2147483647 w 373"/>
                <a:gd name="T81" fmla="*/ 2147483647 h 370"/>
                <a:gd name="T82" fmla="*/ 2147483647 w 373"/>
                <a:gd name="T83" fmla="*/ 2147483647 h 370"/>
                <a:gd name="T84" fmla="*/ 2147483647 w 373"/>
                <a:gd name="T85" fmla="*/ 2147483647 h 370"/>
                <a:gd name="T86" fmla="*/ 2147483647 w 373"/>
                <a:gd name="T87" fmla="*/ 2147483647 h 370"/>
                <a:gd name="T88" fmla="*/ 0 w 373"/>
                <a:gd name="T89" fmla="*/ 2147483647 h 370"/>
                <a:gd name="T90" fmla="*/ 2147483647 w 373"/>
                <a:gd name="T91" fmla="*/ 2147483647 h 370"/>
                <a:gd name="T92" fmla="*/ 2147483647 w 373"/>
                <a:gd name="T93" fmla="*/ 2147483647 h 370"/>
                <a:gd name="T94" fmla="*/ 2147483647 w 373"/>
                <a:gd name="T95" fmla="*/ 2147483647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endParaRPr lang="en-GB"/>
            </a:p>
          </p:txBody>
        </p:sp>
        <p:sp>
          <p:nvSpPr>
            <p:cNvPr id="47334" name="Freeform 238"/>
            <p:cNvSpPr>
              <a:spLocks/>
            </p:cNvSpPr>
            <p:nvPr>
              <p:custDataLst>
                <p:tags r:id="rId157"/>
              </p:custDataLst>
            </p:nvPr>
          </p:nvSpPr>
          <p:spPr bwMode="auto">
            <a:xfrm>
              <a:off x="4262438" y="3141663"/>
              <a:ext cx="384175" cy="436562"/>
            </a:xfrm>
            <a:custGeom>
              <a:avLst/>
              <a:gdLst>
                <a:gd name="T0" fmla="*/ 2147483647 w 877"/>
                <a:gd name="T1" fmla="*/ 2147483647 h 826"/>
                <a:gd name="T2" fmla="*/ 2147483647 w 877"/>
                <a:gd name="T3" fmla="*/ 2147483647 h 826"/>
                <a:gd name="T4" fmla="*/ 2147483647 w 877"/>
                <a:gd name="T5" fmla="*/ 2147483647 h 826"/>
                <a:gd name="T6" fmla="*/ 2147483647 w 877"/>
                <a:gd name="T7" fmla="*/ 2147483647 h 826"/>
                <a:gd name="T8" fmla="*/ 2147483647 w 877"/>
                <a:gd name="T9" fmla="*/ 2147483647 h 826"/>
                <a:gd name="T10" fmla="*/ 2147483647 w 877"/>
                <a:gd name="T11" fmla="*/ 2147483647 h 826"/>
                <a:gd name="T12" fmla="*/ 2147483647 w 877"/>
                <a:gd name="T13" fmla="*/ 2147483647 h 826"/>
                <a:gd name="T14" fmla="*/ 2147483647 w 877"/>
                <a:gd name="T15" fmla="*/ 2147483647 h 826"/>
                <a:gd name="T16" fmla="*/ 2147483647 w 877"/>
                <a:gd name="T17" fmla="*/ 2147483647 h 826"/>
                <a:gd name="T18" fmla="*/ 2147483647 w 877"/>
                <a:gd name="T19" fmla="*/ 2147483647 h 826"/>
                <a:gd name="T20" fmla="*/ 2147483647 w 877"/>
                <a:gd name="T21" fmla="*/ 2147483647 h 826"/>
                <a:gd name="T22" fmla="*/ 2147483647 w 877"/>
                <a:gd name="T23" fmla="*/ 2147483647 h 826"/>
                <a:gd name="T24" fmla="*/ 2147483647 w 877"/>
                <a:gd name="T25" fmla="*/ 2147483647 h 826"/>
                <a:gd name="T26" fmla="*/ 2147483647 w 877"/>
                <a:gd name="T27" fmla="*/ 2147483647 h 826"/>
                <a:gd name="T28" fmla="*/ 2147483647 w 877"/>
                <a:gd name="T29" fmla="*/ 2147483647 h 826"/>
                <a:gd name="T30" fmla="*/ 2147483647 w 877"/>
                <a:gd name="T31" fmla="*/ 2147483647 h 826"/>
                <a:gd name="T32" fmla="*/ 2147483647 w 877"/>
                <a:gd name="T33" fmla="*/ 2147483647 h 826"/>
                <a:gd name="T34" fmla="*/ 2147483647 w 877"/>
                <a:gd name="T35" fmla="*/ 2147483647 h 826"/>
                <a:gd name="T36" fmla="*/ 2147483647 w 877"/>
                <a:gd name="T37" fmla="*/ 2147483647 h 826"/>
                <a:gd name="T38" fmla="*/ 2147483647 w 877"/>
                <a:gd name="T39" fmla="*/ 2147483647 h 826"/>
                <a:gd name="T40" fmla="*/ 2147483647 w 877"/>
                <a:gd name="T41" fmla="*/ 2147483647 h 826"/>
                <a:gd name="T42" fmla="*/ 2147483647 w 877"/>
                <a:gd name="T43" fmla="*/ 2147483647 h 826"/>
                <a:gd name="T44" fmla="*/ 2147483647 w 877"/>
                <a:gd name="T45" fmla="*/ 2147483647 h 826"/>
                <a:gd name="T46" fmla="*/ 2147483647 w 877"/>
                <a:gd name="T47" fmla="*/ 0 h 826"/>
                <a:gd name="T48" fmla="*/ 2147483647 w 877"/>
                <a:gd name="T49" fmla="*/ 2147483647 h 826"/>
                <a:gd name="T50" fmla="*/ 2147483647 w 877"/>
                <a:gd name="T51" fmla="*/ 2147483647 h 826"/>
                <a:gd name="T52" fmla="*/ 2147483647 w 877"/>
                <a:gd name="T53" fmla="*/ 2147483647 h 826"/>
                <a:gd name="T54" fmla="*/ 2147483647 w 877"/>
                <a:gd name="T55" fmla="*/ 2147483647 h 826"/>
                <a:gd name="T56" fmla="*/ 2147483647 w 877"/>
                <a:gd name="T57" fmla="*/ 2147483647 h 826"/>
                <a:gd name="T58" fmla="*/ 2147483647 w 877"/>
                <a:gd name="T59" fmla="*/ 2147483647 h 826"/>
                <a:gd name="T60" fmla="*/ 2147483647 w 877"/>
                <a:gd name="T61" fmla="*/ 2147483647 h 826"/>
                <a:gd name="T62" fmla="*/ 2147483647 w 877"/>
                <a:gd name="T63" fmla="*/ 2147483647 h 826"/>
                <a:gd name="T64" fmla="*/ 2147483647 w 877"/>
                <a:gd name="T65" fmla="*/ 2147483647 h 826"/>
                <a:gd name="T66" fmla="*/ 2147483647 w 877"/>
                <a:gd name="T67" fmla="*/ 2147483647 h 826"/>
                <a:gd name="T68" fmla="*/ 2147483647 w 877"/>
                <a:gd name="T69" fmla="*/ 2147483647 h 826"/>
                <a:gd name="T70" fmla="*/ 2147483647 w 877"/>
                <a:gd name="T71" fmla="*/ 2147483647 h 826"/>
                <a:gd name="T72" fmla="*/ 2147483647 w 877"/>
                <a:gd name="T73" fmla="*/ 2147483647 h 826"/>
                <a:gd name="T74" fmla="*/ 2147483647 w 877"/>
                <a:gd name="T75" fmla="*/ 2147483647 h 826"/>
                <a:gd name="T76" fmla="*/ 2147483647 w 877"/>
                <a:gd name="T77" fmla="*/ 2147483647 h 826"/>
                <a:gd name="T78" fmla="*/ 2147483647 w 877"/>
                <a:gd name="T79" fmla="*/ 2147483647 h 826"/>
                <a:gd name="T80" fmla="*/ 2147483647 w 877"/>
                <a:gd name="T81" fmla="*/ 2147483647 h 826"/>
                <a:gd name="T82" fmla="*/ 2147483647 w 877"/>
                <a:gd name="T83" fmla="*/ 2147483647 h 826"/>
                <a:gd name="T84" fmla="*/ 2147483647 w 877"/>
                <a:gd name="T85" fmla="*/ 2147483647 h 826"/>
                <a:gd name="T86" fmla="*/ 2147483647 w 877"/>
                <a:gd name="T87" fmla="*/ 2147483647 h 826"/>
                <a:gd name="T88" fmla="*/ 2147483647 w 877"/>
                <a:gd name="T89" fmla="*/ 2147483647 h 826"/>
                <a:gd name="T90" fmla="*/ 2147483647 w 877"/>
                <a:gd name="T91" fmla="*/ 2147483647 h 826"/>
                <a:gd name="T92" fmla="*/ 2147483647 w 877"/>
                <a:gd name="T93" fmla="*/ 2147483647 h 826"/>
                <a:gd name="T94" fmla="*/ 2147483647 w 877"/>
                <a:gd name="T95" fmla="*/ 2147483647 h 826"/>
                <a:gd name="T96" fmla="*/ 2147483647 w 877"/>
                <a:gd name="T97" fmla="*/ 2147483647 h 826"/>
                <a:gd name="T98" fmla="*/ 2147483647 w 877"/>
                <a:gd name="T99" fmla="*/ 2147483647 h 826"/>
                <a:gd name="T100" fmla="*/ 2147483647 w 877"/>
                <a:gd name="T101" fmla="*/ 2147483647 h 826"/>
                <a:gd name="T102" fmla="*/ 2147483647 w 877"/>
                <a:gd name="T103" fmla="*/ 2147483647 h 826"/>
                <a:gd name="T104" fmla="*/ 2147483647 w 877"/>
                <a:gd name="T105" fmla="*/ 2147483647 h 826"/>
                <a:gd name="T106" fmla="*/ 2147483647 w 877"/>
                <a:gd name="T107" fmla="*/ 2147483647 h 826"/>
                <a:gd name="T108" fmla="*/ 2147483647 w 877"/>
                <a:gd name="T109" fmla="*/ 2147483647 h 826"/>
                <a:gd name="T110" fmla="*/ 2147483647 w 877"/>
                <a:gd name="T111" fmla="*/ 2147483647 h 826"/>
                <a:gd name="T112" fmla="*/ 2147483647 w 877"/>
                <a:gd name="T113" fmla="*/ 2147483647 h 826"/>
                <a:gd name="T114" fmla="*/ 2147483647 w 877"/>
                <a:gd name="T115" fmla="*/ 2147483647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endParaRPr lang="en-GB"/>
            </a:p>
          </p:txBody>
        </p:sp>
        <p:sp>
          <p:nvSpPr>
            <p:cNvPr id="47335" name="Freeform 239"/>
            <p:cNvSpPr>
              <a:spLocks/>
            </p:cNvSpPr>
            <p:nvPr>
              <p:custDataLst>
                <p:tags r:id="rId158"/>
              </p:custDataLst>
            </p:nvPr>
          </p:nvSpPr>
          <p:spPr bwMode="auto">
            <a:xfrm>
              <a:off x="4214813" y="3006725"/>
              <a:ext cx="93662" cy="236538"/>
            </a:xfrm>
            <a:custGeom>
              <a:avLst/>
              <a:gdLst>
                <a:gd name="T0" fmla="*/ 2147483647 w 206"/>
                <a:gd name="T1" fmla="*/ 2147483647 h 455"/>
                <a:gd name="T2" fmla="*/ 2147483647 w 206"/>
                <a:gd name="T3" fmla="*/ 2147483647 h 455"/>
                <a:gd name="T4" fmla="*/ 2147483647 w 206"/>
                <a:gd name="T5" fmla="*/ 2147483647 h 455"/>
                <a:gd name="T6" fmla="*/ 2147483647 w 206"/>
                <a:gd name="T7" fmla="*/ 2147483647 h 455"/>
                <a:gd name="T8" fmla="*/ 2147483647 w 206"/>
                <a:gd name="T9" fmla="*/ 2147483647 h 455"/>
                <a:gd name="T10" fmla="*/ 2147483647 w 206"/>
                <a:gd name="T11" fmla="*/ 2147483647 h 455"/>
                <a:gd name="T12" fmla="*/ 2147483647 w 206"/>
                <a:gd name="T13" fmla="*/ 2147483647 h 455"/>
                <a:gd name="T14" fmla="*/ 2147483647 w 206"/>
                <a:gd name="T15" fmla="*/ 2147483647 h 455"/>
                <a:gd name="T16" fmla="*/ 2147483647 w 206"/>
                <a:gd name="T17" fmla="*/ 2147483647 h 455"/>
                <a:gd name="T18" fmla="*/ 2147483647 w 206"/>
                <a:gd name="T19" fmla="*/ 2147483647 h 455"/>
                <a:gd name="T20" fmla="*/ 2147483647 w 206"/>
                <a:gd name="T21" fmla="*/ 2147483647 h 455"/>
                <a:gd name="T22" fmla="*/ 2147483647 w 206"/>
                <a:gd name="T23" fmla="*/ 2147483647 h 455"/>
                <a:gd name="T24" fmla="*/ 2147483647 w 206"/>
                <a:gd name="T25" fmla="*/ 2147483647 h 455"/>
                <a:gd name="T26" fmla="*/ 2147483647 w 206"/>
                <a:gd name="T27" fmla="*/ 2147483647 h 455"/>
                <a:gd name="T28" fmla="*/ 2147483647 w 206"/>
                <a:gd name="T29" fmla="*/ 2147483647 h 455"/>
                <a:gd name="T30" fmla="*/ 2147483647 w 206"/>
                <a:gd name="T31" fmla="*/ 2147483647 h 455"/>
                <a:gd name="T32" fmla="*/ 2147483647 w 206"/>
                <a:gd name="T33" fmla="*/ 2147483647 h 455"/>
                <a:gd name="T34" fmla="*/ 2147483647 w 206"/>
                <a:gd name="T35" fmla="*/ 2147483647 h 455"/>
                <a:gd name="T36" fmla="*/ 2147483647 w 206"/>
                <a:gd name="T37" fmla="*/ 2147483647 h 455"/>
                <a:gd name="T38" fmla="*/ 2147483647 w 206"/>
                <a:gd name="T39" fmla="*/ 2147483647 h 455"/>
                <a:gd name="T40" fmla="*/ 2147483647 w 206"/>
                <a:gd name="T41" fmla="*/ 2147483647 h 455"/>
                <a:gd name="T42" fmla="*/ 2147483647 w 206"/>
                <a:gd name="T43" fmla="*/ 2147483647 h 455"/>
                <a:gd name="T44" fmla="*/ 2147483647 w 206"/>
                <a:gd name="T45" fmla="*/ 2147483647 h 455"/>
                <a:gd name="T46" fmla="*/ 2147483647 w 206"/>
                <a:gd name="T47" fmla="*/ 2147483647 h 455"/>
                <a:gd name="T48" fmla="*/ 2147483647 w 206"/>
                <a:gd name="T49" fmla="*/ 2147483647 h 455"/>
                <a:gd name="T50" fmla="*/ 2147483647 w 206"/>
                <a:gd name="T51" fmla="*/ 2147483647 h 455"/>
                <a:gd name="T52" fmla="*/ 2147483647 w 206"/>
                <a:gd name="T53" fmla="*/ 2147483647 h 455"/>
                <a:gd name="T54" fmla="*/ 2147483647 w 206"/>
                <a:gd name="T55" fmla="*/ 2147483647 h 455"/>
                <a:gd name="T56" fmla="*/ 2147483647 w 206"/>
                <a:gd name="T57" fmla="*/ 2147483647 h 455"/>
                <a:gd name="T58" fmla="*/ 2147483647 w 206"/>
                <a:gd name="T59" fmla="*/ 2147483647 h 455"/>
                <a:gd name="T60" fmla="*/ 2147483647 w 206"/>
                <a:gd name="T61" fmla="*/ 2147483647 h 455"/>
                <a:gd name="T62" fmla="*/ 2147483647 w 206"/>
                <a:gd name="T63" fmla="*/ 2147483647 h 455"/>
                <a:gd name="T64" fmla="*/ 2147483647 w 206"/>
                <a:gd name="T65" fmla="*/ 2147483647 h 455"/>
                <a:gd name="T66" fmla="*/ 2147483647 w 206"/>
                <a:gd name="T67" fmla="*/ 2147483647 h 455"/>
                <a:gd name="T68" fmla="*/ 2147483647 w 206"/>
                <a:gd name="T69" fmla="*/ 2147483647 h 455"/>
                <a:gd name="T70" fmla="*/ 2147483647 w 206"/>
                <a:gd name="T71" fmla="*/ 2147483647 h 455"/>
                <a:gd name="T72" fmla="*/ 2147483647 w 206"/>
                <a:gd name="T73" fmla="*/ 2147483647 h 455"/>
                <a:gd name="T74" fmla="*/ 2147483647 w 206"/>
                <a:gd name="T75" fmla="*/ 0 h 455"/>
                <a:gd name="T76" fmla="*/ 2147483647 w 206"/>
                <a:gd name="T77" fmla="*/ 2147483647 h 455"/>
                <a:gd name="T78" fmla="*/ 2147483647 w 206"/>
                <a:gd name="T79" fmla="*/ 2147483647 h 455"/>
                <a:gd name="T80" fmla="*/ 2147483647 w 206"/>
                <a:gd name="T81" fmla="*/ 2147483647 h 455"/>
                <a:gd name="T82" fmla="*/ 2147483647 w 206"/>
                <a:gd name="T83" fmla="*/ 2147483647 h 455"/>
                <a:gd name="T84" fmla="*/ 2147483647 w 206"/>
                <a:gd name="T85" fmla="*/ 2147483647 h 455"/>
                <a:gd name="T86" fmla="*/ 2147483647 w 206"/>
                <a:gd name="T87" fmla="*/ 2147483647 h 455"/>
                <a:gd name="T88" fmla="*/ 2147483647 w 206"/>
                <a:gd name="T89" fmla="*/ 2147483647 h 455"/>
                <a:gd name="T90" fmla="*/ 2147483647 w 206"/>
                <a:gd name="T91" fmla="*/ 2147483647 h 455"/>
                <a:gd name="T92" fmla="*/ 0 w 206"/>
                <a:gd name="T93" fmla="*/ 2147483647 h 455"/>
                <a:gd name="T94" fmla="*/ 2147483647 w 206"/>
                <a:gd name="T95" fmla="*/ 2147483647 h 455"/>
                <a:gd name="T96" fmla="*/ 2147483647 w 206"/>
                <a:gd name="T97" fmla="*/ 2147483647 h 455"/>
                <a:gd name="T98" fmla="*/ 2147483647 w 206"/>
                <a:gd name="T99" fmla="*/ 2147483647 h 455"/>
                <a:gd name="T100" fmla="*/ 2147483647 w 206"/>
                <a:gd name="T101" fmla="*/ 2147483647 h 455"/>
                <a:gd name="T102" fmla="*/ 2147483647 w 206"/>
                <a:gd name="T103" fmla="*/ 2147483647 h 455"/>
                <a:gd name="T104" fmla="*/ 2147483647 w 206"/>
                <a:gd name="T105" fmla="*/ 2147483647 h 455"/>
                <a:gd name="T106" fmla="*/ 2147483647 w 206"/>
                <a:gd name="T107" fmla="*/ 2147483647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endParaRPr lang="en-GB"/>
            </a:p>
          </p:txBody>
        </p:sp>
        <p:sp>
          <p:nvSpPr>
            <p:cNvPr id="47336" name="Freeform 240"/>
            <p:cNvSpPr>
              <a:spLocks/>
            </p:cNvSpPr>
            <p:nvPr>
              <p:custDataLst>
                <p:tags r:id="rId159"/>
              </p:custDataLst>
            </p:nvPr>
          </p:nvSpPr>
          <p:spPr bwMode="auto">
            <a:xfrm>
              <a:off x="3597275" y="3317875"/>
              <a:ext cx="231775" cy="215900"/>
            </a:xfrm>
            <a:custGeom>
              <a:avLst/>
              <a:gdLst>
                <a:gd name="T0" fmla="*/ 2147483647 w 518"/>
                <a:gd name="T1" fmla="*/ 2147483647 h 406"/>
                <a:gd name="T2" fmla="*/ 2147483647 w 518"/>
                <a:gd name="T3" fmla="*/ 2147483647 h 406"/>
                <a:gd name="T4" fmla="*/ 2147483647 w 518"/>
                <a:gd name="T5" fmla="*/ 2147483647 h 406"/>
                <a:gd name="T6" fmla="*/ 2147483647 w 518"/>
                <a:gd name="T7" fmla="*/ 2147483647 h 406"/>
                <a:gd name="T8" fmla="*/ 2147483647 w 518"/>
                <a:gd name="T9" fmla="*/ 2147483647 h 406"/>
                <a:gd name="T10" fmla="*/ 2147483647 w 518"/>
                <a:gd name="T11" fmla="*/ 2147483647 h 406"/>
                <a:gd name="T12" fmla="*/ 2147483647 w 518"/>
                <a:gd name="T13" fmla="*/ 2147483647 h 406"/>
                <a:gd name="T14" fmla="*/ 2147483647 w 518"/>
                <a:gd name="T15" fmla="*/ 2147483647 h 406"/>
                <a:gd name="T16" fmla="*/ 2147483647 w 518"/>
                <a:gd name="T17" fmla="*/ 2147483647 h 406"/>
                <a:gd name="T18" fmla="*/ 2147483647 w 518"/>
                <a:gd name="T19" fmla="*/ 2147483647 h 406"/>
                <a:gd name="T20" fmla="*/ 2147483647 w 518"/>
                <a:gd name="T21" fmla="*/ 2147483647 h 406"/>
                <a:gd name="T22" fmla="*/ 2147483647 w 518"/>
                <a:gd name="T23" fmla="*/ 2147483647 h 406"/>
                <a:gd name="T24" fmla="*/ 2147483647 w 518"/>
                <a:gd name="T25" fmla="*/ 2147483647 h 406"/>
                <a:gd name="T26" fmla="*/ 2147483647 w 518"/>
                <a:gd name="T27" fmla="*/ 2147483647 h 406"/>
                <a:gd name="T28" fmla="*/ 2147483647 w 518"/>
                <a:gd name="T29" fmla="*/ 2147483647 h 406"/>
                <a:gd name="T30" fmla="*/ 2147483647 w 518"/>
                <a:gd name="T31" fmla="*/ 2147483647 h 406"/>
                <a:gd name="T32" fmla="*/ 2147483647 w 518"/>
                <a:gd name="T33" fmla="*/ 2147483647 h 406"/>
                <a:gd name="T34" fmla="*/ 2147483647 w 518"/>
                <a:gd name="T35" fmla="*/ 2147483647 h 406"/>
                <a:gd name="T36" fmla="*/ 2147483647 w 518"/>
                <a:gd name="T37" fmla="*/ 2147483647 h 406"/>
                <a:gd name="T38" fmla="*/ 2147483647 w 518"/>
                <a:gd name="T39" fmla="*/ 2147483647 h 406"/>
                <a:gd name="T40" fmla="*/ 2147483647 w 518"/>
                <a:gd name="T41" fmla="*/ 2147483647 h 406"/>
                <a:gd name="T42" fmla="*/ 2147483647 w 518"/>
                <a:gd name="T43" fmla="*/ 2147483647 h 406"/>
                <a:gd name="T44" fmla="*/ 2147483647 w 518"/>
                <a:gd name="T45" fmla="*/ 2147483647 h 406"/>
                <a:gd name="T46" fmla="*/ 2147483647 w 518"/>
                <a:gd name="T47" fmla="*/ 2147483647 h 406"/>
                <a:gd name="T48" fmla="*/ 2147483647 w 518"/>
                <a:gd name="T49" fmla="*/ 2147483647 h 406"/>
                <a:gd name="T50" fmla="*/ 2147483647 w 518"/>
                <a:gd name="T51" fmla="*/ 2147483647 h 406"/>
                <a:gd name="T52" fmla="*/ 2147483647 w 518"/>
                <a:gd name="T53" fmla="*/ 2147483647 h 406"/>
                <a:gd name="T54" fmla="*/ 2147483647 w 518"/>
                <a:gd name="T55" fmla="*/ 2147483647 h 406"/>
                <a:gd name="T56" fmla="*/ 2147483647 w 518"/>
                <a:gd name="T57" fmla="*/ 2147483647 h 406"/>
                <a:gd name="T58" fmla="*/ 2147483647 w 518"/>
                <a:gd name="T59" fmla="*/ 2147483647 h 406"/>
                <a:gd name="T60" fmla="*/ 2147483647 w 518"/>
                <a:gd name="T61" fmla="*/ 2147483647 h 406"/>
                <a:gd name="T62" fmla="*/ 2147483647 w 518"/>
                <a:gd name="T63" fmla="*/ 2147483647 h 406"/>
                <a:gd name="T64" fmla="*/ 2147483647 w 518"/>
                <a:gd name="T65" fmla="*/ 2147483647 h 406"/>
                <a:gd name="T66" fmla="*/ 2147483647 w 518"/>
                <a:gd name="T67" fmla="*/ 2147483647 h 406"/>
                <a:gd name="T68" fmla="*/ 2147483647 w 518"/>
                <a:gd name="T69" fmla="*/ 2147483647 h 406"/>
                <a:gd name="T70" fmla="*/ 2147483647 w 518"/>
                <a:gd name="T71" fmla="*/ 2147483647 h 406"/>
                <a:gd name="T72" fmla="*/ 2147483647 w 518"/>
                <a:gd name="T73" fmla="*/ 2147483647 h 406"/>
                <a:gd name="T74" fmla="*/ 2147483647 w 518"/>
                <a:gd name="T75" fmla="*/ 2147483647 h 406"/>
                <a:gd name="T76" fmla="*/ 2147483647 w 518"/>
                <a:gd name="T77" fmla="*/ 0 h 406"/>
                <a:gd name="T78" fmla="*/ 2147483647 w 518"/>
                <a:gd name="T79" fmla="*/ 2147483647 h 406"/>
                <a:gd name="T80" fmla="*/ 2147483647 w 518"/>
                <a:gd name="T81" fmla="*/ 2147483647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endParaRPr lang="en-GB"/>
            </a:p>
          </p:txBody>
        </p:sp>
        <p:sp>
          <p:nvSpPr>
            <p:cNvPr id="47337" name="Freeform 241"/>
            <p:cNvSpPr>
              <a:spLocks/>
            </p:cNvSpPr>
            <p:nvPr>
              <p:custDataLst>
                <p:tags r:id="rId160"/>
              </p:custDataLst>
            </p:nvPr>
          </p:nvSpPr>
          <p:spPr bwMode="auto">
            <a:xfrm>
              <a:off x="3565525" y="2125663"/>
              <a:ext cx="190500" cy="93662"/>
            </a:xfrm>
            <a:custGeom>
              <a:avLst/>
              <a:gdLst>
                <a:gd name="T0" fmla="*/ 2147483647 w 446"/>
                <a:gd name="T1" fmla="*/ 2147483647 h 178"/>
                <a:gd name="T2" fmla="*/ 2147483647 w 446"/>
                <a:gd name="T3" fmla="*/ 2147483647 h 178"/>
                <a:gd name="T4" fmla="*/ 2147483647 w 446"/>
                <a:gd name="T5" fmla="*/ 2147483647 h 178"/>
                <a:gd name="T6" fmla="*/ 2147483647 w 446"/>
                <a:gd name="T7" fmla="*/ 2147483647 h 178"/>
                <a:gd name="T8" fmla="*/ 2147483647 w 446"/>
                <a:gd name="T9" fmla="*/ 2147483647 h 178"/>
                <a:gd name="T10" fmla="*/ 2147483647 w 446"/>
                <a:gd name="T11" fmla="*/ 0 h 178"/>
                <a:gd name="T12" fmla="*/ 2147483647 w 446"/>
                <a:gd name="T13" fmla="*/ 2147483647 h 178"/>
                <a:gd name="T14" fmla="*/ 2147483647 w 446"/>
                <a:gd name="T15" fmla="*/ 2147483647 h 178"/>
                <a:gd name="T16" fmla="*/ 2147483647 w 446"/>
                <a:gd name="T17" fmla="*/ 2147483647 h 178"/>
                <a:gd name="T18" fmla="*/ 2147483647 w 446"/>
                <a:gd name="T19" fmla="*/ 2147483647 h 178"/>
                <a:gd name="T20" fmla="*/ 2147483647 w 446"/>
                <a:gd name="T21" fmla="*/ 2147483647 h 178"/>
                <a:gd name="T22" fmla="*/ 2147483647 w 446"/>
                <a:gd name="T23" fmla="*/ 2147483647 h 178"/>
                <a:gd name="T24" fmla="*/ 2147483647 w 446"/>
                <a:gd name="T25" fmla="*/ 2147483647 h 178"/>
                <a:gd name="T26" fmla="*/ 2147483647 w 446"/>
                <a:gd name="T27" fmla="*/ 2147483647 h 178"/>
                <a:gd name="T28" fmla="*/ 2147483647 w 446"/>
                <a:gd name="T29" fmla="*/ 2147483647 h 178"/>
                <a:gd name="T30" fmla="*/ 2147483647 w 446"/>
                <a:gd name="T31" fmla="*/ 2147483647 h 178"/>
                <a:gd name="T32" fmla="*/ 2147483647 w 446"/>
                <a:gd name="T33" fmla="*/ 2147483647 h 178"/>
                <a:gd name="T34" fmla="*/ 2147483647 w 446"/>
                <a:gd name="T35" fmla="*/ 2147483647 h 178"/>
                <a:gd name="T36" fmla="*/ 2147483647 w 446"/>
                <a:gd name="T37" fmla="*/ 2147483647 h 178"/>
                <a:gd name="T38" fmla="*/ 2147483647 w 446"/>
                <a:gd name="T39" fmla="*/ 2147483647 h 178"/>
                <a:gd name="T40" fmla="*/ 2147483647 w 446"/>
                <a:gd name="T41" fmla="*/ 2147483647 h 178"/>
                <a:gd name="T42" fmla="*/ 2147483647 w 446"/>
                <a:gd name="T43" fmla="*/ 2147483647 h 178"/>
                <a:gd name="T44" fmla="*/ 2147483647 w 446"/>
                <a:gd name="T45" fmla="*/ 2147483647 h 178"/>
                <a:gd name="T46" fmla="*/ 2147483647 w 446"/>
                <a:gd name="T47" fmla="*/ 2147483647 h 178"/>
                <a:gd name="T48" fmla="*/ 2147483647 w 446"/>
                <a:gd name="T49" fmla="*/ 2147483647 h 178"/>
                <a:gd name="T50" fmla="*/ 2147483647 w 446"/>
                <a:gd name="T51" fmla="*/ 2147483647 h 178"/>
                <a:gd name="T52" fmla="*/ 2147483647 w 446"/>
                <a:gd name="T53" fmla="*/ 2147483647 h 178"/>
                <a:gd name="T54" fmla="*/ 2147483647 w 446"/>
                <a:gd name="T55" fmla="*/ 2147483647 h 178"/>
                <a:gd name="T56" fmla="*/ 2147483647 w 446"/>
                <a:gd name="T57" fmla="*/ 2147483647 h 178"/>
                <a:gd name="T58" fmla="*/ 2147483647 w 446"/>
                <a:gd name="T59" fmla="*/ 2147483647 h 178"/>
                <a:gd name="T60" fmla="*/ 2147483647 w 446"/>
                <a:gd name="T61" fmla="*/ 2147483647 h 178"/>
                <a:gd name="T62" fmla="*/ 2147483647 w 446"/>
                <a:gd name="T63" fmla="*/ 2147483647 h 178"/>
                <a:gd name="T64" fmla="*/ 2147483647 w 446"/>
                <a:gd name="T65" fmla="*/ 2147483647 h 178"/>
                <a:gd name="T66" fmla="*/ 2147483647 w 446"/>
                <a:gd name="T67" fmla="*/ 2147483647 h 178"/>
                <a:gd name="T68" fmla="*/ 2147483647 w 446"/>
                <a:gd name="T69" fmla="*/ 2147483647 h 178"/>
                <a:gd name="T70" fmla="*/ 2147483647 w 446"/>
                <a:gd name="T71" fmla="*/ 2147483647 h 178"/>
                <a:gd name="T72" fmla="*/ 2147483647 w 446"/>
                <a:gd name="T73" fmla="*/ 2147483647 h 178"/>
                <a:gd name="T74" fmla="*/ 2147483647 w 446"/>
                <a:gd name="T75" fmla="*/ 2147483647 h 178"/>
                <a:gd name="T76" fmla="*/ 2147483647 w 446"/>
                <a:gd name="T77" fmla="*/ 2147483647 h 178"/>
                <a:gd name="T78" fmla="*/ 2147483647 w 446"/>
                <a:gd name="T79" fmla="*/ 2147483647 h 178"/>
                <a:gd name="T80" fmla="*/ 0 w 446"/>
                <a:gd name="T81" fmla="*/ 2147483647 h 178"/>
                <a:gd name="T82" fmla="*/ 2147483647 w 446"/>
                <a:gd name="T83" fmla="*/ 2147483647 h 178"/>
                <a:gd name="T84" fmla="*/ 2147483647 w 446"/>
                <a:gd name="T85" fmla="*/ 2147483647 h 178"/>
                <a:gd name="T86" fmla="*/ 2147483647 w 446"/>
                <a:gd name="T87" fmla="*/ 2147483647 h 178"/>
                <a:gd name="T88" fmla="*/ 2147483647 w 446"/>
                <a:gd name="T89" fmla="*/ 2147483647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cmpd="sng">
              <a:solidFill>
                <a:srgbClr val="FFFFFF"/>
              </a:solidFill>
              <a:prstDash val="solid"/>
              <a:round/>
              <a:headEnd/>
              <a:tailEnd/>
            </a:ln>
          </p:spPr>
          <p:txBody>
            <a:bodyPr/>
            <a:lstStyle/>
            <a:p>
              <a:endParaRPr lang="en-GB"/>
            </a:p>
          </p:txBody>
        </p:sp>
        <p:sp>
          <p:nvSpPr>
            <p:cNvPr id="47338" name="Freeform 242"/>
            <p:cNvSpPr>
              <a:spLocks/>
            </p:cNvSpPr>
            <p:nvPr>
              <p:custDataLst>
                <p:tags r:id="rId161"/>
              </p:custDataLst>
            </p:nvPr>
          </p:nvSpPr>
          <p:spPr bwMode="auto">
            <a:xfrm>
              <a:off x="4357688" y="2389188"/>
              <a:ext cx="14287" cy="57150"/>
            </a:xfrm>
            <a:custGeom>
              <a:avLst/>
              <a:gdLst>
                <a:gd name="T0" fmla="*/ 0 w 28"/>
                <a:gd name="T1" fmla="*/ 2147483647 h 73"/>
                <a:gd name="T2" fmla="*/ 2147483647 w 28"/>
                <a:gd name="T3" fmla="*/ 2147483647 h 73"/>
                <a:gd name="T4" fmla="*/ 2147483647 w 28"/>
                <a:gd name="T5" fmla="*/ 2147483647 h 73"/>
                <a:gd name="T6" fmla="*/ 2147483647 w 28"/>
                <a:gd name="T7" fmla="*/ 2147483647 h 73"/>
                <a:gd name="T8" fmla="*/ 2147483647 w 28"/>
                <a:gd name="T9" fmla="*/ 2147483647 h 73"/>
                <a:gd name="T10" fmla="*/ 2147483647 w 28"/>
                <a:gd name="T11" fmla="*/ 2147483647 h 73"/>
                <a:gd name="T12" fmla="*/ 0 w 28"/>
                <a:gd name="T13" fmla="*/ 0 h 73"/>
                <a:gd name="T14" fmla="*/ 2147483647 w 28"/>
                <a:gd name="T15" fmla="*/ 0 h 73"/>
                <a:gd name="T16" fmla="*/ 2147483647 w 28"/>
                <a:gd name="T17" fmla="*/ 2147483647 h 73"/>
                <a:gd name="T18" fmla="*/ 2147483647 w 28"/>
                <a:gd name="T19" fmla="*/ 2147483647 h 73"/>
                <a:gd name="T20" fmla="*/ 2147483647 w 28"/>
                <a:gd name="T21" fmla="*/ 2147483647 h 73"/>
                <a:gd name="T22" fmla="*/ 2147483647 w 28"/>
                <a:gd name="T23" fmla="*/ 2147483647 h 73"/>
                <a:gd name="T24" fmla="*/ 0 w 28"/>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339" name="Freeform 243"/>
            <p:cNvSpPr>
              <a:spLocks/>
            </p:cNvSpPr>
            <p:nvPr>
              <p:custDataLst>
                <p:tags r:id="rId162"/>
              </p:custDataLst>
            </p:nvPr>
          </p:nvSpPr>
          <p:spPr bwMode="auto">
            <a:xfrm>
              <a:off x="4244975" y="2052638"/>
              <a:ext cx="234950" cy="395287"/>
            </a:xfrm>
            <a:custGeom>
              <a:avLst/>
              <a:gdLst>
                <a:gd name="T0" fmla="*/ 2147483647 w 531"/>
                <a:gd name="T1" fmla="*/ 2147483647 h 757"/>
                <a:gd name="T2" fmla="*/ 2147483647 w 531"/>
                <a:gd name="T3" fmla="*/ 2147483647 h 757"/>
                <a:gd name="T4" fmla="*/ 2147483647 w 531"/>
                <a:gd name="T5" fmla="*/ 2147483647 h 757"/>
                <a:gd name="T6" fmla="*/ 2147483647 w 531"/>
                <a:gd name="T7" fmla="*/ 2147483647 h 757"/>
                <a:gd name="T8" fmla="*/ 2147483647 w 531"/>
                <a:gd name="T9" fmla="*/ 2147483647 h 757"/>
                <a:gd name="T10" fmla="*/ 2147483647 w 531"/>
                <a:gd name="T11" fmla="*/ 2147483647 h 757"/>
                <a:gd name="T12" fmla="*/ 2147483647 w 531"/>
                <a:gd name="T13" fmla="*/ 2147483647 h 757"/>
                <a:gd name="T14" fmla="*/ 2147483647 w 531"/>
                <a:gd name="T15" fmla="*/ 2147483647 h 757"/>
                <a:gd name="T16" fmla="*/ 2147483647 w 531"/>
                <a:gd name="T17" fmla="*/ 2147483647 h 757"/>
                <a:gd name="T18" fmla="*/ 2147483647 w 531"/>
                <a:gd name="T19" fmla="*/ 2147483647 h 757"/>
                <a:gd name="T20" fmla="*/ 2147483647 w 531"/>
                <a:gd name="T21" fmla="*/ 2147483647 h 757"/>
                <a:gd name="T22" fmla="*/ 2147483647 w 531"/>
                <a:gd name="T23" fmla="*/ 2147483647 h 757"/>
                <a:gd name="T24" fmla="*/ 2147483647 w 531"/>
                <a:gd name="T25" fmla="*/ 2147483647 h 757"/>
                <a:gd name="T26" fmla="*/ 2147483647 w 531"/>
                <a:gd name="T27" fmla="*/ 2147483647 h 757"/>
                <a:gd name="T28" fmla="*/ 2147483647 w 531"/>
                <a:gd name="T29" fmla="*/ 2147483647 h 757"/>
                <a:gd name="T30" fmla="*/ 2147483647 w 531"/>
                <a:gd name="T31" fmla="*/ 2147483647 h 757"/>
                <a:gd name="T32" fmla="*/ 2147483647 w 531"/>
                <a:gd name="T33" fmla="*/ 2147483647 h 757"/>
                <a:gd name="T34" fmla="*/ 2147483647 w 531"/>
                <a:gd name="T35" fmla="*/ 2147483647 h 757"/>
                <a:gd name="T36" fmla="*/ 2147483647 w 531"/>
                <a:gd name="T37" fmla="*/ 2147483647 h 757"/>
                <a:gd name="T38" fmla="*/ 2147483647 w 531"/>
                <a:gd name="T39" fmla="*/ 2147483647 h 757"/>
                <a:gd name="T40" fmla="*/ 2147483647 w 531"/>
                <a:gd name="T41" fmla="*/ 2147483647 h 757"/>
                <a:gd name="T42" fmla="*/ 2147483647 w 531"/>
                <a:gd name="T43" fmla="*/ 2147483647 h 757"/>
                <a:gd name="T44" fmla="*/ 2147483647 w 531"/>
                <a:gd name="T45" fmla="*/ 2147483647 h 757"/>
                <a:gd name="T46" fmla="*/ 2147483647 w 531"/>
                <a:gd name="T47" fmla="*/ 2147483647 h 757"/>
                <a:gd name="T48" fmla="*/ 2147483647 w 531"/>
                <a:gd name="T49" fmla="*/ 2147483647 h 757"/>
                <a:gd name="T50" fmla="*/ 2147483647 w 531"/>
                <a:gd name="T51" fmla="*/ 2147483647 h 757"/>
                <a:gd name="T52" fmla="*/ 2147483647 w 531"/>
                <a:gd name="T53" fmla="*/ 2147483647 h 757"/>
                <a:gd name="T54" fmla="*/ 2147483647 w 531"/>
                <a:gd name="T55" fmla="*/ 2147483647 h 757"/>
                <a:gd name="T56" fmla="*/ 2147483647 w 531"/>
                <a:gd name="T57" fmla="*/ 2147483647 h 757"/>
                <a:gd name="T58" fmla="*/ 2147483647 w 531"/>
                <a:gd name="T59" fmla="*/ 2147483647 h 757"/>
                <a:gd name="T60" fmla="*/ 2147483647 w 531"/>
                <a:gd name="T61" fmla="*/ 2147483647 h 757"/>
                <a:gd name="T62" fmla="*/ 2147483647 w 531"/>
                <a:gd name="T63" fmla="*/ 2147483647 h 757"/>
                <a:gd name="T64" fmla="*/ 2147483647 w 531"/>
                <a:gd name="T65" fmla="*/ 2147483647 h 757"/>
                <a:gd name="T66" fmla="*/ 2147483647 w 531"/>
                <a:gd name="T67" fmla="*/ 2147483647 h 757"/>
                <a:gd name="T68" fmla="*/ 2147483647 w 531"/>
                <a:gd name="T69" fmla="*/ 2147483647 h 757"/>
                <a:gd name="T70" fmla="*/ 2147483647 w 531"/>
                <a:gd name="T71" fmla="*/ 2147483647 h 757"/>
                <a:gd name="T72" fmla="*/ 2147483647 w 531"/>
                <a:gd name="T73" fmla="*/ 2147483647 h 757"/>
                <a:gd name="T74" fmla="*/ 2147483647 w 531"/>
                <a:gd name="T75" fmla="*/ 2147483647 h 757"/>
                <a:gd name="T76" fmla="*/ 2147483647 w 531"/>
                <a:gd name="T77" fmla="*/ 2147483647 h 757"/>
                <a:gd name="T78" fmla="*/ 2147483647 w 531"/>
                <a:gd name="T79" fmla="*/ 2147483647 h 757"/>
                <a:gd name="T80" fmla="*/ 2147483647 w 531"/>
                <a:gd name="T81" fmla="*/ 2147483647 h 757"/>
                <a:gd name="T82" fmla="*/ 2147483647 w 531"/>
                <a:gd name="T83" fmla="*/ 2147483647 h 757"/>
                <a:gd name="T84" fmla="*/ 2147483647 w 531"/>
                <a:gd name="T85" fmla="*/ 2147483647 h 757"/>
                <a:gd name="T86" fmla="*/ 2147483647 w 531"/>
                <a:gd name="T87" fmla="*/ 2147483647 h 757"/>
                <a:gd name="T88" fmla="*/ 2147483647 w 531"/>
                <a:gd name="T89" fmla="*/ 2147483647 h 757"/>
                <a:gd name="T90" fmla="*/ 2147483647 w 531"/>
                <a:gd name="T91" fmla="*/ 2147483647 h 757"/>
                <a:gd name="T92" fmla="*/ 2147483647 w 531"/>
                <a:gd name="T93" fmla="*/ 2147483647 h 757"/>
                <a:gd name="T94" fmla="*/ 2147483647 w 531"/>
                <a:gd name="T95" fmla="*/ 2147483647 h 757"/>
                <a:gd name="T96" fmla="*/ 2147483647 w 531"/>
                <a:gd name="T97" fmla="*/ 2147483647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340" name="Freeform 244"/>
            <p:cNvSpPr>
              <a:spLocks/>
            </p:cNvSpPr>
            <p:nvPr>
              <p:custDataLst>
                <p:tags r:id="rId163"/>
              </p:custDataLst>
            </p:nvPr>
          </p:nvSpPr>
          <p:spPr bwMode="auto">
            <a:xfrm>
              <a:off x="4383088" y="2366963"/>
              <a:ext cx="26987" cy="57150"/>
            </a:xfrm>
            <a:custGeom>
              <a:avLst/>
              <a:gdLst>
                <a:gd name="T0" fmla="*/ 0 w 60"/>
                <a:gd name="T1" fmla="*/ 2147483647 h 51"/>
                <a:gd name="T2" fmla="*/ 2147483647 w 60"/>
                <a:gd name="T3" fmla="*/ 2147483647 h 51"/>
                <a:gd name="T4" fmla="*/ 2147483647 w 60"/>
                <a:gd name="T5" fmla="*/ 2147483647 h 51"/>
                <a:gd name="T6" fmla="*/ 2147483647 w 60"/>
                <a:gd name="T7" fmla="*/ 2147483647 h 51"/>
                <a:gd name="T8" fmla="*/ 2147483647 w 60"/>
                <a:gd name="T9" fmla="*/ 2147483647 h 51"/>
                <a:gd name="T10" fmla="*/ 2147483647 w 60"/>
                <a:gd name="T11" fmla="*/ 2147483647 h 51"/>
                <a:gd name="T12" fmla="*/ 2147483647 w 60"/>
                <a:gd name="T13" fmla="*/ 0 h 51"/>
                <a:gd name="T14" fmla="*/ 2147483647 w 60"/>
                <a:gd name="T15" fmla="*/ 2147483647 h 51"/>
                <a:gd name="T16" fmla="*/ 2147483647 w 60"/>
                <a:gd name="T17" fmla="*/ 2147483647 h 51"/>
                <a:gd name="T18" fmla="*/ 2147483647 w 60"/>
                <a:gd name="T19" fmla="*/ 2147483647 h 51"/>
                <a:gd name="T20" fmla="*/ 2147483647 w 60"/>
                <a:gd name="T21" fmla="*/ 2147483647 h 51"/>
                <a:gd name="T22" fmla="*/ 2147483647 w 60"/>
                <a:gd name="T23" fmla="*/ 2147483647 h 51"/>
                <a:gd name="T24" fmla="*/ 2147483647 w 60"/>
                <a:gd name="T25" fmla="*/ 2147483647 h 51"/>
                <a:gd name="T26" fmla="*/ 2147483647 w 60"/>
                <a:gd name="T27" fmla="*/ 2147483647 h 51"/>
                <a:gd name="T28" fmla="*/ 2147483647 w 60"/>
                <a:gd name="T29" fmla="*/ 2147483647 h 51"/>
                <a:gd name="T30" fmla="*/ 2147483647 w 60"/>
                <a:gd name="T31" fmla="*/ 2147483647 h 51"/>
                <a:gd name="T32" fmla="*/ 2147483647 w 60"/>
                <a:gd name="T33" fmla="*/ 2147483647 h 51"/>
                <a:gd name="T34" fmla="*/ 2147483647 w 60"/>
                <a:gd name="T35" fmla="*/ 2147483647 h 51"/>
                <a:gd name="T36" fmla="*/ 2147483647 w 60"/>
                <a:gd name="T37" fmla="*/ 2147483647 h 51"/>
                <a:gd name="T38" fmla="*/ 2147483647 w 60"/>
                <a:gd name="T39" fmla="*/ 2147483647 h 51"/>
                <a:gd name="T40" fmla="*/ 2147483647 w 60"/>
                <a:gd name="T41" fmla="*/ 2147483647 h 51"/>
                <a:gd name="T42" fmla="*/ 2147483647 w 60"/>
                <a:gd name="T43" fmla="*/ 2147483647 h 51"/>
                <a:gd name="T44" fmla="*/ 0 w 60"/>
                <a:gd name="T45" fmla="*/ 2147483647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341" name="Freeform 245"/>
            <p:cNvSpPr>
              <a:spLocks/>
            </p:cNvSpPr>
            <p:nvPr>
              <p:custDataLst>
                <p:tags r:id="rId164"/>
              </p:custDataLst>
            </p:nvPr>
          </p:nvSpPr>
          <p:spPr bwMode="auto">
            <a:xfrm>
              <a:off x="3827463" y="2528888"/>
              <a:ext cx="28575" cy="57150"/>
            </a:xfrm>
            <a:custGeom>
              <a:avLst/>
              <a:gdLst>
                <a:gd name="T0" fmla="*/ 2147483647 w 66"/>
                <a:gd name="T1" fmla="*/ 2147483647 h 51"/>
                <a:gd name="T2" fmla="*/ 2147483647 w 66"/>
                <a:gd name="T3" fmla="*/ 2147483647 h 51"/>
                <a:gd name="T4" fmla="*/ 2147483647 w 66"/>
                <a:gd name="T5" fmla="*/ 2147483647 h 51"/>
                <a:gd name="T6" fmla="*/ 2147483647 w 66"/>
                <a:gd name="T7" fmla="*/ 2147483647 h 51"/>
                <a:gd name="T8" fmla="*/ 2147483647 w 66"/>
                <a:gd name="T9" fmla="*/ 2147483647 h 51"/>
                <a:gd name="T10" fmla="*/ 2147483647 w 66"/>
                <a:gd name="T11" fmla="*/ 2147483647 h 51"/>
                <a:gd name="T12" fmla="*/ 2147483647 w 66"/>
                <a:gd name="T13" fmla="*/ 2147483647 h 51"/>
                <a:gd name="T14" fmla="*/ 2147483647 w 66"/>
                <a:gd name="T15" fmla="*/ 2147483647 h 51"/>
                <a:gd name="T16" fmla="*/ 2147483647 w 66"/>
                <a:gd name="T17" fmla="*/ 2147483647 h 51"/>
                <a:gd name="T18" fmla="*/ 0 w 66"/>
                <a:gd name="T19" fmla="*/ 2147483647 h 51"/>
                <a:gd name="T20" fmla="*/ 0 w 66"/>
                <a:gd name="T21" fmla="*/ 2147483647 h 51"/>
                <a:gd name="T22" fmla="*/ 2147483647 w 66"/>
                <a:gd name="T23" fmla="*/ 2147483647 h 51"/>
                <a:gd name="T24" fmla="*/ 2147483647 w 66"/>
                <a:gd name="T25" fmla="*/ 2147483647 h 51"/>
                <a:gd name="T26" fmla="*/ 2147483647 w 66"/>
                <a:gd name="T27" fmla="*/ 2147483647 h 51"/>
                <a:gd name="T28" fmla="*/ 2147483647 w 66"/>
                <a:gd name="T29" fmla="*/ 2147483647 h 51"/>
                <a:gd name="T30" fmla="*/ 2147483647 w 66"/>
                <a:gd name="T31" fmla="*/ 2147483647 h 51"/>
                <a:gd name="T32" fmla="*/ 2147483647 w 66"/>
                <a:gd name="T33" fmla="*/ 0 h 51"/>
                <a:gd name="T34" fmla="*/ 2147483647 w 66"/>
                <a:gd name="T35" fmla="*/ 2147483647 h 51"/>
                <a:gd name="T36" fmla="*/ 2147483647 w 66"/>
                <a:gd name="T37" fmla="*/ 2147483647 h 51"/>
                <a:gd name="T38" fmla="*/ 2147483647 w 66"/>
                <a:gd name="T39" fmla="*/ 2147483647 h 51"/>
                <a:gd name="T40" fmla="*/ 2147483647 w 66"/>
                <a:gd name="T41" fmla="*/ 0 h 51"/>
                <a:gd name="T42" fmla="*/ 2147483647 w 66"/>
                <a:gd name="T43" fmla="*/ 2147483647 h 51"/>
                <a:gd name="T44" fmla="*/ 2147483647 w 66"/>
                <a:gd name="T45" fmla="*/ 2147483647 h 51"/>
                <a:gd name="T46" fmla="*/ 2147483647 w 66"/>
                <a:gd name="T47" fmla="*/ 2147483647 h 51"/>
                <a:gd name="T48" fmla="*/ 2147483647 w 66"/>
                <a:gd name="T49" fmla="*/ 2147483647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342" name="Freeform 246"/>
            <p:cNvSpPr>
              <a:spLocks/>
            </p:cNvSpPr>
            <p:nvPr>
              <p:custDataLst>
                <p:tags r:id="rId165"/>
              </p:custDataLst>
            </p:nvPr>
          </p:nvSpPr>
          <p:spPr bwMode="auto">
            <a:xfrm>
              <a:off x="4779963" y="3057525"/>
              <a:ext cx="50800" cy="57150"/>
            </a:xfrm>
            <a:custGeom>
              <a:avLst/>
              <a:gdLst>
                <a:gd name="T0" fmla="*/ 0 w 113"/>
                <a:gd name="T1" fmla="*/ 2147483647 h 74"/>
                <a:gd name="T2" fmla="*/ 2147483647 w 113"/>
                <a:gd name="T3" fmla="*/ 2147483647 h 74"/>
                <a:gd name="T4" fmla="*/ 2147483647 w 113"/>
                <a:gd name="T5" fmla="*/ 2147483647 h 74"/>
                <a:gd name="T6" fmla="*/ 2147483647 w 113"/>
                <a:gd name="T7" fmla="*/ 2147483647 h 74"/>
                <a:gd name="T8" fmla="*/ 2147483647 w 113"/>
                <a:gd name="T9" fmla="*/ 2147483647 h 74"/>
                <a:gd name="T10" fmla="*/ 2147483647 w 113"/>
                <a:gd name="T11" fmla="*/ 2147483647 h 74"/>
                <a:gd name="T12" fmla="*/ 2147483647 w 113"/>
                <a:gd name="T13" fmla="*/ 2147483647 h 74"/>
                <a:gd name="T14" fmla="*/ 2147483647 w 113"/>
                <a:gd name="T15" fmla="*/ 2147483647 h 74"/>
                <a:gd name="T16" fmla="*/ 2147483647 w 113"/>
                <a:gd name="T17" fmla="*/ 2147483647 h 74"/>
                <a:gd name="T18" fmla="*/ 2147483647 w 113"/>
                <a:gd name="T19" fmla="*/ 2147483647 h 74"/>
                <a:gd name="T20" fmla="*/ 2147483647 w 113"/>
                <a:gd name="T21" fmla="*/ 2147483647 h 74"/>
                <a:gd name="T22" fmla="*/ 2147483647 w 113"/>
                <a:gd name="T23" fmla="*/ 2147483647 h 74"/>
                <a:gd name="T24" fmla="*/ 2147483647 w 113"/>
                <a:gd name="T25" fmla="*/ 2147483647 h 74"/>
                <a:gd name="T26" fmla="*/ 2147483647 w 113"/>
                <a:gd name="T27" fmla="*/ 2147483647 h 74"/>
                <a:gd name="T28" fmla="*/ 2147483647 w 113"/>
                <a:gd name="T29" fmla="*/ 2147483647 h 74"/>
                <a:gd name="T30" fmla="*/ 2147483647 w 113"/>
                <a:gd name="T31" fmla="*/ 2147483647 h 74"/>
                <a:gd name="T32" fmla="*/ 2147483647 w 113"/>
                <a:gd name="T33" fmla="*/ 2147483647 h 74"/>
                <a:gd name="T34" fmla="*/ 2147483647 w 113"/>
                <a:gd name="T35" fmla="*/ 2147483647 h 74"/>
                <a:gd name="T36" fmla="*/ 2147483647 w 113"/>
                <a:gd name="T37" fmla="*/ 2147483647 h 74"/>
                <a:gd name="T38" fmla="*/ 2147483647 w 113"/>
                <a:gd name="T39" fmla="*/ 0 h 74"/>
                <a:gd name="T40" fmla="*/ 2147483647 w 113"/>
                <a:gd name="T41" fmla="*/ 2147483647 h 74"/>
                <a:gd name="T42" fmla="*/ 2147483647 w 113"/>
                <a:gd name="T43" fmla="*/ 2147483647 h 74"/>
                <a:gd name="T44" fmla="*/ 2147483647 w 113"/>
                <a:gd name="T45" fmla="*/ 2147483647 h 74"/>
                <a:gd name="T46" fmla="*/ 2147483647 w 113"/>
                <a:gd name="T47" fmla="*/ 2147483647 h 74"/>
                <a:gd name="T48" fmla="*/ 2147483647 w 113"/>
                <a:gd name="T49" fmla="*/ 2147483647 h 74"/>
                <a:gd name="T50" fmla="*/ 0 w 113"/>
                <a:gd name="T51" fmla="*/ 214748364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endParaRPr lang="en-GB"/>
            </a:p>
          </p:txBody>
        </p:sp>
        <p:sp>
          <p:nvSpPr>
            <p:cNvPr id="47343" name="Freeform 247"/>
            <p:cNvSpPr>
              <a:spLocks/>
            </p:cNvSpPr>
            <p:nvPr>
              <p:custDataLst>
                <p:tags r:id="rId166"/>
              </p:custDataLst>
            </p:nvPr>
          </p:nvSpPr>
          <p:spPr bwMode="auto">
            <a:xfrm>
              <a:off x="4387850" y="3849688"/>
              <a:ext cx="325438" cy="244475"/>
            </a:xfrm>
            <a:custGeom>
              <a:avLst/>
              <a:gdLst>
                <a:gd name="T0" fmla="*/ 2147483647 w 746"/>
                <a:gd name="T1" fmla="*/ 2147483647 h 469"/>
                <a:gd name="T2" fmla="*/ 2147483647 w 746"/>
                <a:gd name="T3" fmla="*/ 2147483647 h 469"/>
                <a:gd name="T4" fmla="*/ 2147483647 w 746"/>
                <a:gd name="T5" fmla="*/ 2147483647 h 469"/>
                <a:gd name="T6" fmla="*/ 2147483647 w 746"/>
                <a:gd name="T7" fmla="*/ 2147483647 h 469"/>
                <a:gd name="T8" fmla="*/ 0 w 746"/>
                <a:gd name="T9" fmla="*/ 2147483647 h 469"/>
                <a:gd name="T10" fmla="*/ 2147483647 w 746"/>
                <a:gd name="T11" fmla="*/ 2147483647 h 469"/>
                <a:gd name="T12" fmla="*/ 2147483647 w 746"/>
                <a:gd name="T13" fmla="*/ 2147483647 h 469"/>
                <a:gd name="T14" fmla="*/ 2147483647 w 746"/>
                <a:gd name="T15" fmla="*/ 2147483647 h 469"/>
                <a:gd name="T16" fmla="*/ 2147483647 w 746"/>
                <a:gd name="T17" fmla="*/ 2147483647 h 469"/>
                <a:gd name="T18" fmla="*/ 2147483647 w 746"/>
                <a:gd name="T19" fmla="*/ 2147483647 h 469"/>
                <a:gd name="T20" fmla="*/ 2147483647 w 746"/>
                <a:gd name="T21" fmla="*/ 2147483647 h 469"/>
                <a:gd name="T22" fmla="*/ 2147483647 w 746"/>
                <a:gd name="T23" fmla="*/ 2147483647 h 469"/>
                <a:gd name="T24" fmla="*/ 2147483647 w 746"/>
                <a:gd name="T25" fmla="*/ 2147483647 h 469"/>
                <a:gd name="T26" fmla="*/ 2147483647 w 746"/>
                <a:gd name="T27" fmla="*/ 2147483647 h 469"/>
                <a:gd name="T28" fmla="*/ 2147483647 w 746"/>
                <a:gd name="T29" fmla="*/ 2147483647 h 469"/>
                <a:gd name="T30" fmla="*/ 2147483647 w 746"/>
                <a:gd name="T31" fmla="*/ 2147483647 h 469"/>
                <a:gd name="T32" fmla="*/ 2147483647 w 746"/>
                <a:gd name="T33" fmla="*/ 2147483647 h 469"/>
                <a:gd name="T34" fmla="*/ 2147483647 w 746"/>
                <a:gd name="T35" fmla="*/ 2147483647 h 469"/>
                <a:gd name="T36" fmla="*/ 2147483647 w 746"/>
                <a:gd name="T37" fmla="*/ 2147483647 h 469"/>
                <a:gd name="T38" fmla="*/ 2147483647 w 746"/>
                <a:gd name="T39" fmla="*/ 0 h 469"/>
                <a:gd name="T40" fmla="*/ 2147483647 w 746"/>
                <a:gd name="T41" fmla="*/ 2147483647 h 469"/>
                <a:gd name="T42" fmla="*/ 2147483647 w 746"/>
                <a:gd name="T43" fmla="*/ 2147483647 h 469"/>
                <a:gd name="T44" fmla="*/ 2147483647 w 746"/>
                <a:gd name="T45" fmla="*/ 2147483647 h 469"/>
                <a:gd name="T46" fmla="*/ 2147483647 w 746"/>
                <a:gd name="T47" fmla="*/ 2147483647 h 469"/>
                <a:gd name="T48" fmla="*/ 2147483647 w 746"/>
                <a:gd name="T49" fmla="*/ 2147483647 h 469"/>
                <a:gd name="T50" fmla="*/ 2147483647 w 746"/>
                <a:gd name="T51" fmla="*/ 2147483647 h 469"/>
                <a:gd name="T52" fmla="*/ 2147483647 w 746"/>
                <a:gd name="T53" fmla="*/ 2147483647 h 469"/>
                <a:gd name="T54" fmla="*/ 2147483647 w 746"/>
                <a:gd name="T55" fmla="*/ 2147483647 h 469"/>
                <a:gd name="T56" fmla="*/ 2147483647 w 746"/>
                <a:gd name="T57" fmla="*/ 2147483647 h 469"/>
                <a:gd name="T58" fmla="*/ 2147483647 w 746"/>
                <a:gd name="T59" fmla="*/ 2147483647 h 469"/>
                <a:gd name="T60" fmla="*/ 2147483647 w 746"/>
                <a:gd name="T61" fmla="*/ 2147483647 h 469"/>
                <a:gd name="T62" fmla="*/ 2147483647 w 746"/>
                <a:gd name="T63" fmla="*/ 2147483647 h 469"/>
                <a:gd name="T64" fmla="*/ 2147483647 w 746"/>
                <a:gd name="T65" fmla="*/ 2147483647 h 469"/>
                <a:gd name="T66" fmla="*/ 2147483647 w 746"/>
                <a:gd name="T67" fmla="*/ 2147483647 h 469"/>
                <a:gd name="T68" fmla="*/ 2147483647 w 746"/>
                <a:gd name="T69" fmla="*/ 2147483647 h 469"/>
                <a:gd name="T70" fmla="*/ 2147483647 w 746"/>
                <a:gd name="T71" fmla="*/ 2147483647 h 469"/>
                <a:gd name="T72" fmla="*/ 2147483647 w 746"/>
                <a:gd name="T73" fmla="*/ 2147483647 h 469"/>
                <a:gd name="T74" fmla="*/ 2147483647 w 746"/>
                <a:gd name="T75" fmla="*/ 2147483647 h 469"/>
                <a:gd name="T76" fmla="*/ 2147483647 w 746"/>
                <a:gd name="T77" fmla="*/ 2147483647 h 469"/>
                <a:gd name="T78" fmla="*/ 2147483647 w 746"/>
                <a:gd name="T79" fmla="*/ 2147483647 h 469"/>
                <a:gd name="T80" fmla="*/ 2147483647 w 746"/>
                <a:gd name="T81" fmla="*/ 2147483647 h 469"/>
                <a:gd name="T82" fmla="*/ 2147483647 w 746"/>
                <a:gd name="T83" fmla="*/ 2147483647 h 469"/>
                <a:gd name="T84" fmla="*/ 2147483647 w 746"/>
                <a:gd name="T85" fmla="*/ 2147483647 h 469"/>
                <a:gd name="T86" fmla="*/ 2147483647 w 746"/>
                <a:gd name="T87" fmla="*/ 2147483647 h 469"/>
                <a:gd name="T88" fmla="*/ 2147483647 w 746"/>
                <a:gd name="T89" fmla="*/ 2147483647 h 469"/>
                <a:gd name="T90" fmla="*/ 2147483647 w 746"/>
                <a:gd name="T91" fmla="*/ 2147483647 h 469"/>
                <a:gd name="T92" fmla="*/ 2147483647 w 746"/>
                <a:gd name="T93" fmla="*/ 2147483647 h 469"/>
                <a:gd name="T94" fmla="*/ 2147483647 w 746"/>
                <a:gd name="T95" fmla="*/ 2147483647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endParaRPr lang="en-GB"/>
            </a:p>
          </p:txBody>
        </p:sp>
        <p:sp>
          <p:nvSpPr>
            <p:cNvPr id="240" name="Freeform 248"/>
            <p:cNvSpPr>
              <a:spLocks/>
            </p:cNvSpPr>
            <p:nvPr>
              <p:custDataLst>
                <p:tags r:id="rId167"/>
              </p:custDataLst>
            </p:nvPr>
          </p:nvSpPr>
          <p:spPr bwMode="auto">
            <a:xfrm>
              <a:off x="4324350" y="4017963"/>
              <a:ext cx="500063" cy="552450"/>
            </a:xfrm>
            <a:custGeom>
              <a:avLst/>
              <a:gdLst>
                <a:gd name="T0" fmla="*/ 172045348 w 1145"/>
                <a:gd name="T1" fmla="*/ 15689475 h 1053"/>
                <a:gd name="T2" fmla="*/ 189402522 w 1145"/>
                <a:gd name="T3" fmla="*/ 18166319 h 1053"/>
                <a:gd name="T4" fmla="*/ 205996719 w 1145"/>
                <a:gd name="T5" fmla="*/ 22295266 h 1053"/>
                <a:gd name="T6" fmla="*/ 214770733 w 1145"/>
                <a:gd name="T7" fmla="*/ 48169128 h 1053"/>
                <a:gd name="T8" fmla="*/ 216105833 w 1145"/>
                <a:gd name="T9" fmla="*/ 58078077 h 1053"/>
                <a:gd name="T10" fmla="*/ 201800566 w 1145"/>
                <a:gd name="T11" fmla="*/ 74868255 h 1053"/>
                <a:gd name="T12" fmla="*/ 199320783 w 1145"/>
                <a:gd name="T13" fmla="*/ 99090538 h 1053"/>
                <a:gd name="T14" fmla="*/ 191310182 w 1145"/>
                <a:gd name="T15" fmla="*/ 121110366 h 1053"/>
                <a:gd name="T16" fmla="*/ 188830399 w 1145"/>
                <a:gd name="T17" fmla="*/ 131019315 h 1053"/>
                <a:gd name="T18" fmla="*/ 194361652 w 1145"/>
                <a:gd name="T19" fmla="*/ 158544756 h 1053"/>
                <a:gd name="T20" fmla="*/ 195696752 w 1145"/>
                <a:gd name="T21" fmla="*/ 182767039 h 1053"/>
                <a:gd name="T22" fmla="*/ 199702489 w 1145"/>
                <a:gd name="T23" fmla="*/ 201208796 h 1053"/>
                <a:gd name="T24" fmla="*/ 205805866 w 1145"/>
                <a:gd name="T25" fmla="*/ 210567393 h 1053"/>
                <a:gd name="T26" fmla="*/ 208285650 w 1145"/>
                <a:gd name="T27" fmla="*/ 227082133 h 1053"/>
                <a:gd name="T28" fmla="*/ 198367389 w 1145"/>
                <a:gd name="T29" fmla="*/ 232311783 h 1053"/>
                <a:gd name="T30" fmla="*/ 190165499 w 1145"/>
                <a:gd name="T31" fmla="*/ 235614941 h 1053"/>
                <a:gd name="T32" fmla="*/ 183108292 w 1145"/>
                <a:gd name="T33" fmla="*/ 273049331 h 1053"/>
                <a:gd name="T34" fmla="*/ 177386185 w 1145"/>
                <a:gd name="T35" fmla="*/ 282407928 h 1053"/>
                <a:gd name="T36" fmla="*/ 172045348 w 1145"/>
                <a:gd name="T37" fmla="*/ 283784069 h 1053"/>
                <a:gd name="T38" fmla="*/ 160219865 w 1145"/>
                <a:gd name="T39" fmla="*/ 289839509 h 1053"/>
                <a:gd name="T40" fmla="*/ 149156921 w 1145"/>
                <a:gd name="T41" fmla="*/ 285435648 h 1053"/>
                <a:gd name="T42" fmla="*/ 141718008 w 1145"/>
                <a:gd name="T43" fmla="*/ 279104770 h 1053"/>
                <a:gd name="T44" fmla="*/ 134851654 w 1145"/>
                <a:gd name="T45" fmla="*/ 274425472 h 1053"/>
                <a:gd name="T46" fmla="*/ 128557424 w 1145"/>
                <a:gd name="T47" fmla="*/ 271397752 h 1053"/>
                <a:gd name="T48" fmla="*/ 115968527 w 1145"/>
                <a:gd name="T49" fmla="*/ 271673190 h 1053"/>
                <a:gd name="T50" fmla="*/ 113298327 w 1145"/>
                <a:gd name="T51" fmla="*/ 259286873 h 1053"/>
                <a:gd name="T52" fmla="*/ 109674297 w 1145"/>
                <a:gd name="T53" fmla="*/ 243321959 h 1053"/>
                <a:gd name="T54" fmla="*/ 112535350 w 1145"/>
                <a:gd name="T55" fmla="*/ 232862659 h 1053"/>
                <a:gd name="T56" fmla="*/ 112535350 w 1145"/>
                <a:gd name="T57" fmla="*/ 214420902 h 1053"/>
                <a:gd name="T58" fmla="*/ 86595016 w 1145"/>
                <a:gd name="T59" fmla="*/ 207814587 h 1053"/>
                <a:gd name="T60" fmla="*/ 84496939 w 1145"/>
                <a:gd name="T61" fmla="*/ 216071957 h 1053"/>
                <a:gd name="T62" fmla="*/ 75532072 w 1145"/>
                <a:gd name="T63" fmla="*/ 224880203 h 1053"/>
                <a:gd name="T64" fmla="*/ 64278712 w 1145"/>
                <a:gd name="T65" fmla="*/ 219375114 h 1053"/>
                <a:gd name="T66" fmla="*/ 56648945 w 1145"/>
                <a:gd name="T67" fmla="*/ 194877918 h 1053"/>
                <a:gd name="T68" fmla="*/ 572123 w 1145"/>
                <a:gd name="T69" fmla="*/ 184693531 h 1053"/>
                <a:gd name="T70" fmla="*/ 8583160 w 1145"/>
                <a:gd name="T71" fmla="*/ 183592304 h 1053"/>
                <a:gd name="T72" fmla="*/ 4959130 w 1145"/>
                <a:gd name="T73" fmla="*/ 173683355 h 1053"/>
                <a:gd name="T74" fmla="*/ 14305267 w 1145"/>
                <a:gd name="T75" fmla="*/ 169279494 h 1053"/>
                <a:gd name="T76" fmla="*/ 27657141 w 1145"/>
                <a:gd name="T77" fmla="*/ 169004056 h 1053"/>
                <a:gd name="T78" fmla="*/ 34905201 w 1145"/>
                <a:gd name="T79" fmla="*/ 170655635 h 1053"/>
                <a:gd name="T80" fmla="*/ 41962408 w 1145"/>
                <a:gd name="T81" fmla="*/ 157994404 h 1053"/>
                <a:gd name="T82" fmla="*/ 49591738 w 1145"/>
                <a:gd name="T83" fmla="*/ 152764229 h 1053"/>
                <a:gd name="T84" fmla="*/ 53597475 w 1145"/>
                <a:gd name="T85" fmla="*/ 121110366 h 1053"/>
                <a:gd name="T86" fmla="*/ 65995082 w 1145"/>
                <a:gd name="T87" fmla="*/ 101842820 h 1053"/>
                <a:gd name="T88" fmla="*/ 70572942 w 1145"/>
                <a:gd name="T89" fmla="*/ 75969482 h 1053"/>
                <a:gd name="T90" fmla="*/ 70954649 w 1145"/>
                <a:gd name="T91" fmla="*/ 49545269 h 1053"/>
                <a:gd name="T92" fmla="*/ 73052726 w 1145"/>
                <a:gd name="T93" fmla="*/ 33580880 h 1053"/>
                <a:gd name="T94" fmla="*/ 83924816 w 1145"/>
                <a:gd name="T95" fmla="*/ 9634035 h 1053"/>
                <a:gd name="T96" fmla="*/ 93652223 w 1145"/>
                <a:gd name="T97" fmla="*/ 8257370 h 1053"/>
                <a:gd name="T98" fmla="*/ 106431536 w 1145"/>
                <a:gd name="T99" fmla="*/ 21194563 h 1053"/>
                <a:gd name="T100" fmla="*/ 121499780 w 1145"/>
                <a:gd name="T101" fmla="*/ 20093336 h 1053"/>
                <a:gd name="T102" fmla="*/ 127794447 w 1145"/>
                <a:gd name="T103" fmla="*/ 12110879 h 1053"/>
                <a:gd name="T104" fmla="*/ 140001638 w 1145"/>
                <a:gd name="T105" fmla="*/ 9358597 h 1053"/>
                <a:gd name="T106" fmla="*/ 151636705 w 1145"/>
                <a:gd name="T107" fmla="*/ 4679299 h 1053"/>
                <a:gd name="T108" fmla="*/ 157930935 w 1145"/>
                <a:gd name="T109" fmla="*/ 2201930 h 1053"/>
                <a:gd name="T110" fmla="*/ 163843895 w 1145"/>
                <a:gd name="T111" fmla="*/ 6605791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chemeClr val="accent1">
                <a:lumMod val="60000"/>
                <a:lumOff val="40000"/>
              </a:schemeClr>
            </a:solidFill>
            <a:ln w="9525" cmpd="sng">
              <a:solidFill>
                <a:srgbClr val="FFFFFF"/>
              </a:solidFill>
              <a:prstDash val="solid"/>
              <a:round/>
              <a:headEnd/>
              <a:tailEnd/>
            </a:ln>
          </p:spPr>
          <p:txBody>
            <a:bodyPr/>
            <a:lstStyle/>
            <a:p>
              <a:pPr>
                <a:defRPr/>
              </a:pPr>
              <a:endParaRPr lang="en-GB" dirty="0">
                <a:solidFill>
                  <a:srgbClr val="000000"/>
                </a:solidFill>
                <a:latin typeface="Arial" charset="0"/>
                <a:cs typeface="Arial" charset="0"/>
              </a:endParaRPr>
            </a:p>
          </p:txBody>
        </p:sp>
        <p:sp>
          <p:nvSpPr>
            <p:cNvPr id="47345" name="Freeform 249"/>
            <p:cNvSpPr>
              <a:spLocks/>
            </p:cNvSpPr>
            <p:nvPr>
              <p:custDataLst>
                <p:tags r:id="rId168"/>
              </p:custDataLst>
            </p:nvPr>
          </p:nvSpPr>
          <p:spPr bwMode="auto">
            <a:xfrm>
              <a:off x="4260850" y="4117975"/>
              <a:ext cx="55563" cy="55563"/>
            </a:xfrm>
            <a:custGeom>
              <a:avLst/>
              <a:gdLst>
                <a:gd name="T0" fmla="*/ 2147483647 w 125"/>
                <a:gd name="T1" fmla="*/ 0 h 81"/>
                <a:gd name="T2" fmla="*/ 2147483647 w 125"/>
                <a:gd name="T3" fmla="*/ 2147483647 h 81"/>
                <a:gd name="T4" fmla="*/ 2147483647 w 125"/>
                <a:gd name="T5" fmla="*/ 2147483647 h 81"/>
                <a:gd name="T6" fmla="*/ 2147483647 w 125"/>
                <a:gd name="T7" fmla="*/ 2147483647 h 81"/>
                <a:gd name="T8" fmla="*/ 2147483647 w 125"/>
                <a:gd name="T9" fmla="*/ 2147483647 h 81"/>
                <a:gd name="T10" fmla="*/ 2147483647 w 125"/>
                <a:gd name="T11" fmla="*/ 2147483647 h 81"/>
                <a:gd name="T12" fmla="*/ 2147483647 w 125"/>
                <a:gd name="T13" fmla="*/ 2147483647 h 81"/>
                <a:gd name="T14" fmla="*/ 2147483647 w 125"/>
                <a:gd name="T15" fmla="*/ 2147483647 h 81"/>
                <a:gd name="T16" fmla="*/ 2147483647 w 125"/>
                <a:gd name="T17" fmla="*/ 2147483647 h 81"/>
                <a:gd name="T18" fmla="*/ 2147483647 w 125"/>
                <a:gd name="T19" fmla="*/ 2147483647 h 81"/>
                <a:gd name="T20" fmla="*/ 2147483647 w 125"/>
                <a:gd name="T21" fmla="*/ 2147483647 h 81"/>
                <a:gd name="T22" fmla="*/ 2147483647 w 125"/>
                <a:gd name="T23" fmla="*/ 2147483647 h 81"/>
                <a:gd name="T24" fmla="*/ 2147483647 w 125"/>
                <a:gd name="T25" fmla="*/ 2147483647 h 81"/>
                <a:gd name="T26" fmla="*/ 2147483647 w 125"/>
                <a:gd name="T27" fmla="*/ 2147483647 h 81"/>
                <a:gd name="T28" fmla="*/ 2147483647 w 125"/>
                <a:gd name="T29" fmla="*/ 2147483647 h 81"/>
                <a:gd name="T30" fmla="*/ 2147483647 w 125"/>
                <a:gd name="T31" fmla="*/ 2147483647 h 81"/>
                <a:gd name="T32" fmla="*/ 0 w 125"/>
                <a:gd name="T33" fmla="*/ 2147483647 h 81"/>
                <a:gd name="T34" fmla="*/ 0 w 125"/>
                <a:gd name="T35" fmla="*/ 2147483647 h 81"/>
                <a:gd name="T36" fmla="*/ 2147483647 w 125"/>
                <a:gd name="T37" fmla="*/ 2147483647 h 81"/>
                <a:gd name="T38" fmla="*/ 2147483647 w 125"/>
                <a:gd name="T39" fmla="*/ 2147483647 h 81"/>
                <a:gd name="T40" fmla="*/ 2147483647 w 125"/>
                <a:gd name="T41" fmla="*/ 2147483647 h 81"/>
                <a:gd name="T42" fmla="*/ 2147483647 w 125"/>
                <a:gd name="T43" fmla="*/ 2147483647 h 81"/>
                <a:gd name="T44" fmla="*/ 2147483647 w 125"/>
                <a:gd name="T45" fmla="*/ 2147483647 h 81"/>
                <a:gd name="T46" fmla="*/ 2147483647 w 125"/>
                <a:gd name="T47" fmla="*/ 2147483647 h 81"/>
                <a:gd name="T48" fmla="*/ 2147483647 w 125"/>
                <a:gd name="T49" fmla="*/ 0 h 81"/>
                <a:gd name="T50" fmla="*/ 2147483647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endParaRPr lang="en-GB"/>
            </a:p>
          </p:txBody>
        </p:sp>
        <p:sp>
          <p:nvSpPr>
            <p:cNvPr id="47346" name="Freeform 250"/>
            <p:cNvSpPr>
              <a:spLocks/>
            </p:cNvSpPr>
            <p:nvPr>
              <p:custDataLst>
                <p:tags r:id="rId169"/>
              </p:custDataLst>
            </p:nvPr>
          </p:nvSpPr>
          <p:spPr bwMode="auto">
            <a:xfrm>
              <a:off x="4243388" y="4117975"/>
              <a:ext cx="152400" cy="201613"/>
            </a:xfrm>
            <a:custGeom>
              <a:avLst/>
              <a:gdLst>
                <a:gd name="T0" fmla="*/ 2147483647 w 355"/>
                <a:gd name="T1" fmla="*/ 2147483647 h 388"/>
                <a:gd name="T2" fmla="*/ 2147483647 w 355"/>
                <a:gd name="T3" fmla="*/ 2147483647 h 388"/>
                <a:gd name="T4" fmla="*/ 2147483647 w 355"/>
                <a:gd name="T5" fmla="*/ 2147483647 h 388"/>
                <a:gd name="T6" fmla="*/ 2147483647 w 355"/>
                <a:gd name="T7" fmla="*/ 2147483647 h 388"/>
                <a:gd name="T8" fmla="*/ 2147483647 w 355"/>
                <a:gd name="T9" fmla="*/ 2147483647 h 388"/>
                <a:gd name="T10" fmla="*/ 2147483647 w 355"/>
                <a:gd name="T11" fmla="*/ 2147483647 h 388"/>
                <a:gd name="T12" fmla="*/ 2147483647 w 355"/>
                <a:gd name="T13" fmla="*/ 2147483647 h 388"/>
                <a:gd name="T14" fmla="*/ 2147483647 w 355"/>
                <a:gd name="T15" fmla="*/ 2147483647 h 388"/>
                <a:gd name="T16" fmla="*/ 2147483647 w 355"/>
                <a:gd name="T17" fmla="*/ 2147483647 h 388"/>
                <a:gd name="T18" fmla="*/ 2147483647 w 355"/>
                <a:gd name="T19" fmla="*/ 2147483647 h 388"/>
                <a:gd name="T20" fmla="*/ 2147483647 w 355"/>
                <a:gd name="T21" fmla="*/ 2147483647 h 388"/>
                <a:gd name="T22" fmla="*/ 2147483647 w 355"/>
                <a:gd name="T23" fmla="*/ 2147483647 h 388"/>
                <a:gd name="T24" fmla="*/ 2147483647 w 355"/>
                <a:gd name="T25" fmla="*/ 2147483647 h 388"/>
                <a:gd name="T26" fmla="*/ 2147483647 w 355"/>
                <a:gd name="T27" fmla="*/ 2147483647 h 388"/>
                <a:gd name="T28" fmla="*/ 2147483647 w 355"/>
                <a:gd name="T29" fmla="*/ 2147483647 h 388"/>
                <a:gd name="T30" fmla="*/ 2147483647 w 355"/>
                <a:gd name="T31" fmla="*/ 2147483647 h 388"/>
                <a:gd name="T32" fmla="*/ 2147483647 w 355"/>
                <a:gd name="T33" fmla="*/ 2147483647 h 388"/>
                <a:gd name="T34" fmla="*/ 2147483647 w 355"/>
                <a:gd name="T35" fmla="*/ 2147483647 h 388"/>
                <a:gd name="T36" fmla="*/ 2147483647 w 355"/>
                <a:gd name="T37" fmla="*/ 2147483647 h 388"/>
                <a:gd name="T38" fmla="*/ 2147483647 w 355"/>
                <a:gd name="T39" fmla="*/ 2147483647 h 388"/>
                <a:gd name="T40" fmla="*/ 2147483647 w 355"/>
                <a:gd name="T41" fmla="*/ 2147483647 h 388"/>
                <a:gd name="T42" fmla="*/ 2147483647 w 355"/>
                <a:gd name="T43" fmla="*/ 2147483647 h 388"/>
                <a:gd name="T44" fmla="*/ 2147483647 w 355"/>
                <a:gd name="T45" fmla="*/ 2147483647 h 388"/>
                <a:gd name="T46" fmla="*/ 2147483647 w 355"/>
                <a:gd name="T47" fmla="*/ 2147483647 h 388"/>
                <a:gd name="T48" fmla="*/ 2147483647 w 355"/>
                <a:gd name="T49" fmla="*/ 2147483647 h 388"/>
                <a:gd name="T50" fmla="*/ 2147483647 w 355"/>
                <a:gd name="T51" fmla="*/ 2147483647 h 388"/>
                <a:gd name="T52" fmla="*/ 2147483647 w 355"/>
                <a:gd name="T53" fmla="*/ 2147483647 h 388"/>
                <a:gd name="T54" fmla="*/ 2147483647 w 355"/>
                <a:gd name="T55" fmla="*/ 2147483647 h 388"/>
                <a:gd name="T56" fmla="*/ 2147483647 w 355"/>
                <a:gd name="T57" fmla="*/ 2147483647 h 388"/>
                <a:gd name="T58" fmla="*/ 2147483647 w 355"/>
                <a:gd name="T59" fmla="*/ 2147483647 h 388"/>
                <a:gd name="T60" fmla="*/ 2147483647 w 355"/>
                <a:gd name="T61" fmla="*/ 2147483647 h 388"/>
                <a:gd name="T62" fmla="*/ 2147483647 w 355"/>
                <a:gd name="T63" fmla="*/ 2147483647 h 388"/>
                <a:gd name="T64" fmla="*/ 2147483647 w 355"/>
                <a:gd name="T65" fmla="*/ 2147483647 h 388"/>
                <a:gd name="T66" fmla="*/ 2147483647 w 355"/>
                <a:gd name="T67" fmla="*/ 2147483647 h 388"/>
                <a:gd name="T68" fmla="*/ 2147483647 w 355"/>
                <a:gd name="T69" fmla="*/ 2147483647 h 388"/>
                <a:gd name="T70" fmla="*/ 2147483647 w 355"/>
                <a:gd name="T71" fmla="*/ 2147483647 h 388"/>
                <a:gd name="T72" fmla="*/ 2147483647 w 355"/>
                <a:gd name="T73" fmla="*/ 2147483647 h 388"/>
                <a:gd name="T74" fmla="*/ 2147483647 w 355"/>
                <a:gd name="T75" fmla="*/ 2147483647 h 388"/>
                <a:gd name="T76" fmla="*/ 2147483647 w 355"/>
                <a:gd name="T77" fmla="*/ 2147483647 h 388"/>
                <a:gd name="T78" fmla="*/ 2147483647 w 355"/>
                <a:gd name="T79" fmla="*/ 2147483647 h 388"/>
                <a:gd name="T80" fmla="*/ 2147483647 w 355"/>
                <a:gd name="T81" fmla="*/ 2147483647 h 388"/>
                <a:gd name="T82" fmla="*/ 2147483647 w 355"/>
                <a:gd name="T83" fmla="*/ 2147483647 h 388"/>
                <a:gd name="T84" fmla="*/ 2147483647 w 355"/>
                <a:gd name="T85" fmla="*/ 2147483647 h 388"/>
                <a:gd name="T86" fmla="*/ 2147483647 w 355"/>
                <a:gd name="T87" fmla="*/ 2147483647 h 388"/>
                <a:gd name="T88" fmla="*/ 2147483647 w 355"/>
                <a:gd name="T89" fmla="*/ 2147483647 h 388"/>
                <a:gd name="T90" fmla="*/ 2147483647 w 355"/>
                <a:gd name="T91" fmla="*/ 2147483647 h 388"/>
                <a:gd name="T92" fmla="*/ 2147483647 w 355"/>
                <a:gd name="T93" fmla="*/ 2147483647 h 388"/>
                <a:gd name="T94" fmla="*/ 2147483647 w 355"/>
                <a:gd name="T95" fmla="*/ 2147483647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endParaRPr lang="en-GB"/>
            </a:p>
          </p:txBody>
        </p:sp>
        <p:sp>
          <p:nvSpPr>
            <p:cNvPr id="243" name="Freeform 251"/>
            <p:cNvSpPr>
              <a:spLocks/>
            </p:cNvSpPr>
            <p:nvPr>
              <p:custDataLst>
                <p:tags r:id="rId170"/>
              </p:custDataLst>
            </p:nvPr>
          </p:nvSpPr>
          <p:spPr bwMode="auto">
            <a:xfrm>
              <a:off x="4776788" y="4522788"/>
              <a:ext cx="260350" cy="520700"/>
            </a:xfrm>
            <a:custGeom>
              <a:avLst/>
              <a:gdLst>
                <a:gd name="T0" fmla="*/ 0 w 599"/>
                <a:gd name="T1" fmla="*/ 71215819 h 993"/>
                <a:gd name="T2" fmla="*/ 34382282 w 599"/>
                <a:gd name="T3" fmla="*/ 61592046 h 993"/>
                <a:gd name="T4" fmla="*/ 43449764 w 599"/>
                <a:gd name="T5" fmla="*/ 65991515 h 993"/>
                <a:gd name="T6" fmla="*/ 48739345 w 599"/>
                <a:gd name="T7" fmla="*/ 70941049 h 993"/>
                <a:gd name="T8" fmla="*/ 47606236 w 599"/>
                <a:gd name="T9" fmla="*/ 81389657 h 993"/>
                <a:gd name="T10" fmla="*/ 44205605 w 599"/>
                <a:gd name="T11" fmla="*/ 89913301 h 993"/>
                <a:gd name="T12" fmla="*/ 47228098 w 599"/>
                <a:gd name="T13" fmla="*/ 98162175 h 993"/>
                <a:gd name="T14" fmla="*/ 55540174 w 599"/>
                <a:gd name="T15" fmla="*/ 100361910 h 993"/>
                <a:gd name="T16" fmla="*/ 60263419 w 599"/>
                <a:gd name="T17" fmla="*/ 93487936 h 993"/>
                <a:gd name="T18" fmla="*/ 63852685 w 599"/>
                <a:gd name="T19" fmla="*/ 87163502 h 993"/>
                <a:gd name="T20" fmla="*/ 62719141 w 599"/>
                <a:gd name="T21" fmla="*/ 71765884 h 993"/>
                <a:gd name="T22" fmla="*/ 59318509 w 599"/>
                <a:gd name="T23" fmla="*/ 56092971 h 993"/>
                <a:gd name="T24" fmla="*/ 51195502 w 599"/>
                <a:gd name="T25" fmla="*/ 43169334 h 993"/>
                <a:gd name="T26" fmla="*/ 47983939 w 599"/>
                <a:gd name="T27" fmla="*/ 34370395 h 993"/>
                <a:gd name="T28" fmla="*/ 51006433 w 599"/>
                <a:gd name="T29" fmla="*/ 17047812 h 993"/>
                <a:gd name="T30" fmla="*/ 60452053 w 599"/>
                <a:gd name="T31" fmla="*/ 15122848 h 993"/>
                <a:gd name="T32" fmla="*/ 78965589 w 599"/>
                <a:gd name="T33" fmla="*/ 16497748 h 993"/>
                <a:gd name="T34" fmla="*/ 98423601 w 599"/>
                <a:gd name="T35" fmla="*/ 9898544 h 993"/>
                <a:gd name="T36" fmla="*/ 112781099 w 599"/>
                <a:gd name="T37" fmla="*/ 824835 h 993"/>
                <a:gd name="T38" fmla="*/ 112781099 w 599"/>
                <a:gd name="T39" fmla="*/ 8248874 h 993"/>
                <a:gd name="T40" fmla="*/ 112781099 w 599"/>
                <a:gd name="T41" fmla="*/ 34645690 h 993"/>
                <a:gd name="T42" fmla="*/ 111836624 w 599"/>
                <a:gd name="T43" fmla="*/ 62691651 h 993"/>
                <a:gd name="T44" fmla="*/ 110514011 w 599"/>
                <a:gd name="T45" fmla="*/ 75890059 h 993"/>
                <a:gd name="T46" fmla="*/ 103902251 w 599"/>
                <a:gd name="T47" fmla="*/ 92663101 h 993"/>
                <a:gd name="T48" fmla="*/ 88411209 w 599"/>
                <a:gd name="T49" fmla="*/ 110535748 h 993"/>
                <a:gd name="T50" fmla="*/ 70653514 w 599"/>
                <a:gd name="T51" fmla="*/ 117134952 h 993"/>
                <a:gd name="T52" fmla="*/ 66686110 w 599"/>
                <a:gd name="T53" fmla="*/ 127583561 h 993"/>
                <a:gd name="T54" fmla="*/ 55351540 w 599"/>
                <a:gd name="T55" fmla="*/ 139407069 h 993"/>
                <a:gd name="T56" fmla="*/ 45905920 w 599"/>
                <a:gd name="T57" fmla="*/ 150955282 h 993"/>
                <a:gd name="T58" fmla="*/ 43261129 w 599"/>
                <a:gd name="T59" fmla="*/ 160029515 h 993"/>
                <a:gd name="T60" fmla="*/ 44772376 w 599"/>
                <a:gd name="T61" fmla="*/ 170202829 h 993"/>
                <a:gd name="T62" fmla="*/ 50439661 w 599"/>
                <a:gd name="T63" fmla="*/ 179826603 h 993"/>
                <a:gd name="T64" fmla="*/ 47983939 w 599"/>
                <a:gd name="T65" fmla="*/ 190825276 h 993"/>
                <a:gd name="T66" fmla="*/ 50061958 w 599"/>
                <a:gd name="T67" fmla="*/ 200449050 h 993"/>
                <a:gd name="T68" fmla="*/ 50439661 w 599"/>
                <a:gd name="T69" fmla="*/ 217222092 h 993"/>
                <a:gd name="T70" fmla="*/ 48361642 w 599"/>
                <a:gd name="T71" fmla="*/ 223821296 h 993"/>
                <a:gd name="T72" fmla="*/ 36460301 w 599"/>
                <a:gd name="T73" fmla="*/ 240044273 h 993"/>
                <a:gd name="T74" fmla="*/ 27770087 w 599"/>
                <a:gd name="T75" fmla="*/ 243893678 h 993"/>
                <a:gd name="T76" fmla="*/ 19268942 w 599"/>
                <a:gd name="T77" fmla="*/ 245818118 h 993"/>
                <a:gd name="T78" fmla="*/ 16435517 w 599"/>
                <a:gd name="T79" fmla="*/ 251042422 h 993"/>
                <a:gd name="T80" fmla="*/ 17946764 w 599"/>
                <a:gd name="T81" fmla="*/ 258191691 h 993"/>
                <a:gd name="T82" fmla="*/ 17190924 w 599"/>
                <a:gd name="T83" fmla="*/ 272764998 h 993"/>
                <a:gd name="T84" fmla="*/ 13979361 w 599"/>
                <a:gd name="T85" fmla="*/ 222721166 h 993"/>
                <a:gd name="T86" fmla="*/ 10956867 w 599"/>
                <a:gd name="T87" fmla="*/ 210348118 h 993"/>
                <a:gd name="T88" fmla="*/ 7745304 w 599"/>
                <a:gd name="T89" fmla="*/ 197974545 h 993"/>
                <a:gd name="T90" fmla="*/ 20402486 w 599"/>
                <a:gd name="T91" fmla="*/ 183126467 h 993"/>
                <a:gd name="T92" fmla="*/ 20591555 w 599"/>
                <a:gd name="T93" fmla="*/ 168828454 h 993"/>
                <a:gd name="T94" fmla="*/ 28148225 w 599"/>
                <a:gd name="T95" fmla="*/ 157004946 h 993"/>
                <a:gd name="T96" fmla="*/ 32871035 w 599"/>
                <a:gd name="T97" fmla="*/ 144631373 h 993"/>
                <a:gd name="T98" fmla="*/ 31737491 w 599"/>
                <a:gd name="T99" fmla="*/ 121259127 h 993"/>
                <a:gd name="T100" fmla="*/ 28714562 w 599"/>
                <a:gd name="T101" fmla="*/ 100087140 h 993"/>
                <a:gd name="T102" fmla="*/ 15301973 w 599"/>
                <a:gd name="T103" fmla="*/ 93762706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chemeClr val="accent1">
                <a:lumMod val="60000"/>
                <a:lumOff val="40000"/>
              </a:schemeClr>
            </a:solidFill>
            <a:ln w="9525" cmpd="sng">
              <a:solidFill>
                <a:srgbClr val="FFFFFF"/>
              </a:solidFill>
              <a:prstDash val="solid"/>
              <a:round/>
              <a:headEnd/>
              <a:tailEnd/>
            </a:ln>
          </p:spPr>
          <p:txBody>
            <a:bodyPr/>
            <a:lstStyle/>
            <a:p>
              <a:pPr>
                <a:defRPr/>
              </a:pPr>
              <a:endParaRPr lang="en-GB" dirty="0">
                <a:solidFill>
                  <a:srgbClr val="000000"/>
                </a:solidFill>
                <a:latin typeface="Arial" charset="0"/>
                <a:cs typeface="Arial" charset="0"/>
              </a:endParaRPr>
            </a:p>
          </p:txBody>
        </p:sp>
        <p:sp>
          <p:nvSpPr>
            <p:cNvPr id="47348" name="Freeform 252"/>
            <p:cNvSpPr>
              <a:spLocks/>
            </p:cNvSpPr>
            <p:nvPr>
              <p:custDataLst>
                <p:tags r:id="rId171"/>
              </p:custDataLst>
            </p:nvPr>
          </p:nvSpPr>
          <p:spPr bwMode="auto">
            <a:xfrm>
              <a:off x="4511675" y="4762500"/>
              <a:ext cx="238125" cy="287338"/>
            </a:xfrm>
            <a:custGeom>
              <a:avLst/>
              <a:gdLst>
                <a:gd name="T0" fmla="*/ 2147483647 w 545"/>
                <a:gd name="T1" fmla="*/ 2147483647 h 549"/>
                <a:gd name="T2" fmla="*/ 2147483647 w 545"/>
                <a:gd name="T3" fmla="*/ 2147483647 h 549"/>
                <a:gd name="T4" fmla="*/ 2147483647 w 545"/>
                <a:gd name="T5" fmla="*/ 2147483647 h 549"/>
                <a:gd name="T6" fmla="*/ 2147483647 w 545"/>
                <a:gd name="T7" fmla="*/ 2147483647 h 549"/>
                <a:gd name="T8" fmla="*/ 2147483647 w 545"/>
                <a:gd name="T9" fmla="*/ 2147483647 h 549"/>
                <a:gd name="T10" fmla="*/ 2147483647 w 545"/>
                <a:gd name="T11" fmla="*/ 2147483647 h 549"/>
                <a:gd name="T12" fmla="*/ 2147483647 w 545"/>
                <a:gd name="T13" fmla="*/ 2147483647 h 549"/>
                <a:gd name="T14" fmla="*/ 2147483647 w 545"/>
                <a:gd name="T15" fmla="*/ 2147483647 h 549"/>
                <a:gd name="T16" fmla="*/ 2147483647 w 545"/>
                <a:gd name="T17" fmla="*/ 2147483647 h 549"/>
                <a:gd name="T18" fmla="*/ 2147483647 w 545"/>
                <a:gd name="T19" fmla="*/ 2147483647 h 549"/>
                <a:gd name="T20" fmla="*/ 2147483647 w 545"/>
                <a:gd name="T21" fmla="*/ 2147483647 h 549"/>
                <a:gd name="T22" fmla="*/ 2147483647 w 545"/>
                <a:gd name="T23" fmla="*/ 2147483647 h 549"/>
                <a:gd name="T24" fmla="*/ 2147483647 w 545"/>
                <a:gd name="T25" fmla="*/ 2147483647 h 549"/>
                <a:gd name="T26" fmla="*/ 2147483647 w 545"/>
                <a:gd name="T27" fmla="*/ 2147483647 h 549"/>
                <a:gd name="T28" fmla="*/ 2147483647 w 545"/>
                <a:gd name="T29" fmla="*/ 2147483647 h 549"/>
                <a:gd name="T30" fmla="*/ 2147483647 w 545"/>
                <a:gd name="T31" fmla="*/ 2147483647 h 549"/>
                <a:gd name="T32" fmla="*/ 2147483647 w 545"/>
                <a:gd name="T33" fmla="*/ 2147483647 h 549"/>
                <a:gd name="T34" fmla="*/ 2147483647 w 545"/>
                <a:gd name="T35" fmla="*/ 2147483647 h 549"/>
                <a:gd name="T36" fmla="*/ 2147483647 w 545"/>
                <a:gd name="T37" fmla="*/ 2147483647 h 549"/>
                <a:gd name="T38" fmla="*/ 2147483647 w 545"/>
                <a:gd name="T39" fmla="*/ 2147483647 h 549"/>
                <a:gd name="T40" fmla="*/ 2147483647 w 545"/>
                <a:gd name="T41" fmla="*/ 2147483647 h 549"/>
                <a:gd name="T42" fmla="*/ 2147483647 w 545"/>
                <a:gd name="T43" fmla="*/ 2147483647 h 549"/>
                <a:gd name="T44" fmla="*/ 2147483647 w 545"/>
                <a:gd name="T45" fmla="*/ 2147483647 h 549"/>
                <a:gd name="T46" fmla="*/ 2147483647 w 545"/>
                <a:gd name="T47" fmla="*/ 2147483647 h 549"/>
                <a:gd name="T48" fmla="*/ 2147483647 w 545"/>
                <a:gd name="T49" fmla="*/ 2147483647 h 549"/>
                <a:gd name="T50" fmla="*/ 2147483647 w 545"/>
                <a:gd name="T51" fmla="*/ 2147483647 h 549"/>
                <a:gd name="T52" fmla="*/ 2147483647 w 545"/>
                <a:gd name="T53" fmla="*/ 2147483647 h 549"/>
                <a:gd name="T54" fmla="*/ 2147483647 w 545"/>
                <a:gd name="T55" fmla="*/ 2147483647 h 549"/>
                <a:gd name="T56" fmla="*/ 2147483647 w 545"/>
                <a:gd name="T57" fmla="*/ 2147483647 h 549"/>
                <a:gd name="T58" fmla="*/ 2147483647 w 545"/>
                <a:gd name="T59" fmla="*/ 2147483647 h 549"/>
                <a:gd name="T60" fmla="*/ 2147483647 w 545"/>
                <a:gd name="T61" fmla="*/ 2147483647 h 549"/>
                <a:gd name="T62" fmla="*/ 2147483647 w 545"/>
                <a:gd name="T63" fmla="*/ 2147483647 h 549"/>
                <a:gd name="T64" fmla="*/ 2147483647 w 545"/>
                <a:gd name="T65" fmla="*/ 0 h 549"/>
                <a:gd name="T66" fmla="*/ 2147483647 w 545"/>
                <a:gd name="T67" fmla="*/ 2147483647 h 549"/>
                <a:gd name="T68" fmla="*/ 2147483647 w 545"/>
                <a:gd name="T69" fmla="*/ 2147483647 h 549"/>
                <a:gd name="T70" fmla="*/ 2147483647 w 545"/>
                <a:gd name="T71" fmla="*/ 2147483647 h 549"/>
                <a:gd name="T72" fmla="*/ 2147483647 w 545"/>
                <a:gd name="T73" fmla="*/ 2147483647 h 549"/>
                <a:gd name="T74" fmla="*/ 2147483647 w 545"/>
                <a:gd name="T75" fmla="*/ 2147483647 h 549"/>
                <a:gd name="T76" fmla="*/ 2147483647 w 545"/>
                <a:gd name="T77" fmla="*/ 2147483647 h 549"/>
                <a:gd name="T78" fmla="*/ 2147483647 w 545"/>
                <a:gd name="T79" fmla="*/ 2147483647 h 549"/>
                <a:gd name="T80" fmla="*/ 2147483647 w 545"/>
                <a:gd name="T81" fmla="*/ 2147483647 h 549"/>
                <a:gd name="T82" fmla="*/ 2147483647 w 545"/>
                <a:gd name="T83" fmla="*/ 2147483647 h 549"/>
                <a:gd name="T84" fmla="*/ 2147483647 w 545"/>
                <a:gd name="T85" fmla="*/ 2147483647 h 549"/>
                <a:gd name="T86" fmla="*/ 2147483647 w 545"/>
                <a:gd name="T87" fmla="*/ 2147483647 h 549"/>
                <a:gd name="T88" fmla="*/ 2147483647 w 545"/>
                <a:gd name="T89" fmla="*/ 2147483647 h 549"/>
                <a:gd name="T90" fmla="*/ 2147483647 w 545"/>
                <a:gd name="T91" fmla="*/ 2147483647 h 549"/>
                <a:gd name="T92" fmla="*/ 2147483647 w 545"/>
                <a:gd name="T93" fmla="*/ 2147483647 h 549"/>
                <a:gd name="T94" fmla="*/ 2147483647 w 545"/>
                <a:gd name="T95" fmla="*/ 2147483647 h 549"/>
                <a:gd name="T96" fmla="*/ 2147483647 w 545"/>
                <a:gd name="T97" fmla="*/ 2147483647 h 549"/>
                <a:gd name="T98" fmla="*/ 0 w 545"/>
                <a:gd name="T99" fmla="*/ 2147483647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endParaRPr lang="en-GB"/>
            </a:p>
          </p:txBody>
        </p:sp>
        <p:sp>
          <p:nvSpPr>
            <p:cNvPr id="47349" name="Freeform 253"/>
            <p:cNvSpPr>
              <a:spLocks/>
            </p:cNvSpPr>
            <p:nvPr>
              <p:custDataLst>
                <p:tags r:id="rId172"/>
              </p:custDataLst>
            </p:nvPr>
          </p:nvSpPr>
          <p:spPr bwMode="auto">
            <a:xfrm>
              <a:off x="5084763" y="4564063"/>
              <a:ext cx="196850" cy="434975"/>
            </a:xfrm>
            <a:custGeom>
              <a:avLst/>
              <a:gdLst>
                <a:gd name="T0" fmla="*/ 2147483647 w 452"/>
                <a:gd name="T1" fmla="*/ 2147483647 h 832"/>
                <a:gd name="T2" fmla="*/ 2147483647 w 452"/>
                <a:gd name="T3" fmla="*/ 2147483647 h 832"/>
                <a:gd name="T4" fmla="*/ 2147483647 w 452"/>
                <a:gd name="T5" fmla="*/ 2147483647 h 832"/>
                <a:gd name="T6" fmla="*/ 2147483647 w 452"/>
                <a:gd name="T7" fmla="*/ 2147483647 h 832"/>
                <a:gd name="T8" fmla="*/ 2147483647 w 452"/>
                <a:gd name="T9" fmla="*/ 2147483647 h 832"/>
                <a:gd name="T10" fmla="*/ 2147483647 w 452"/>
                <a:gd name="T11" fmla="*/ 2147483647 h 832"/>
                <a:gd name="T12" fmla="*/ 2147483647 w 452"/>
                <a:gd name="T13" fmla="*/ 2147483647 h 832"/>
                <a:gd name="T14" fmla="*/ 2147483647 w 452"/>
                <a:gd name="T15" fmla="*/ 2147483647 h 832"/>
                <a:gd name="T16" fmla="*/ 2147483647 w 452"/>
                <a:gd name="T17" fmla="*/ 2147483647 h 832"/>
                <a:gd name="T18" fmla="*/ 2147483647 w 452"/>
                <a:gd name="T19" fmla="*/ 2147483647 h 832"/>
                <a:gd name="T20" fmla="*/ 2147483647 w 452"/>
                <a:gd name="T21" fmla="*/ 2147483647 h 832"/>
                <a:gd name="T22" fmla="*/ 2147483647 w 452"/>
                <a:gd name="T23" fmla="*/ 2147483647 h 832"/>
                <a:gd name="T24" fmla="*/ 2147483647 w 452"/>
                <a:gd name="T25" fmla="*/ 0 h 832"/>
                <a:gd name="T26" fmla="*/ 2147483647 w 452"/>
                <a:gd name="T27" fmla="*/ 2147483647 h 832"/>
                <a:gd name="T28" fmla="*/ 2147483647 w 452"/>
                <a:gd name="T29" fmla="*/ 2147483647 h 832"/>
                <a:gd name="T30" fmla="*/ 2147483647 w 452"/>
                <a:gd name="T31" fmla="*/ 2147483647 h 832"/>
                <a:gd name="T32" fmla="*/ 2147483647 w 452"/>
                <a:gd name="T33" fmla="*/ 2147483647 h 832"/>
                <a:gd name="T34" fmla="*/ 2147483647 w 452"/>
                <a:gd name="T35" fmla="*/ 2147483647 h 832"/>
                <a:gd name="T36" fmla="*/ 2147483647 w 452"/>
                <a:gd name="T37" fmla="*/ 2147483647 h 832"/>
                <a:gd name="T38" fmla="*/ 2147483647 w 452"/>
                <a:gd name="T39" fmla="*/ 2147483647 h 832"/>
                <a:gd name="T40" fmla="*/ 2147483647 w 452"/>
                <a:gd name="T41" fmla="*/ 2147483647 h 832"/>
                <a:gd name="T42" fmla="*/ 2147483647 w 452"/>
                <a:gd name="T43" fmla="*/ 2147483647 h 832"/>
                <a:gd name="T44" fmla="*/ 2147483647 w 452"/>
                <a:gd name="T45" fmla="*/ 2147483647 h 832"/>
                <a:gd name="T46" fmla="*/ 2147483647 w 452"/>
                <a:gd name="T47" fmla="*/ 2147483647 h 832"/>
                <a:gd name="T48" fmla="*/ 2147483647 w 452"/>
                <a:gd name="T49" fmla="*/ 2147483647 h 832"/>
                <a:gd name="T50" fmla="*/ 2147483647 w 452"/>
                <a:gd name="T51" fmla="*/ 2147483647 h 832"/>
                <a:gd name="T52" fmla="*/ 2147483647 w 452"/>
                <a:gd name="T53" fmla="*/ 2147483647 h 832"/>
                <a:gd name="T54" fmla="*/ 2147483647 w 452"/>
                <a:gd name="T55" fmla="*/ 2147483647 h 832"/>
                <a:gd name="T56" fmla="*/ 2147483647 w 452"/>
                <a:gd name="T57" fmla="*/ 2147483647 h 832"/>
                <a:gd name="T58" fmla="*/ 2147483647 w 452"/>
                <a:gd name="T59" fmla="*/ 2147483647 h 832"/>
                <a:gd name="T60" fmla="*/ 2147483647 w 452"/>
                <a:gd name="T61" fmla="*/ 2147483647 h 832"/>
                <a:gd name="T62" fmla="*/ 2147483647 w 452"/>
                <a:gd name="T63" fmla="*/ 2147483647 h 832"/>
                <a:gd name="T64" fmla="*/ 2147483647 w 452"/>
                <a:gd name="T65" fmla="*/ 2147483647 h 832"/>
                <a:gd name="T66" fmla="*/ 2147483647 w 452"/>
                <a:gd name="T67" fmla="*/ 2147483647 h 832"/>
                <a:gd name="T68" fmla="*/ 2147483647 w 452"/>
                <a:gd name="T69" fmla="*/ 2147483647 h 832"/>
                <a:gd name="T70" fmla="*/ 2147483647 w 452"/>
                <a:gd name="T71" fmla="*/ 2147483647 h 832"/>
                <a:gd name="T72" fmla="*/ 2147483647 w 452"/>
                <a:gd name="T73" fmla="*/ 2147483647 h 832"/>
                <a:gd name="T74" fmla="*/ 2147483647 w 452"/>
                <a:gd name="T75" fmla="*/ 2147483647 h 832"/>
                <a:gd name="T76" fmla="*/ 2147483647 w 452"/>
                <a:gd name="T77" fmla="*/ 2147483647 h 832"/>
                <a:gd name="T78" fmla="*/ 2147483647 w 452"/>
                <a:gd name="T79" fmla="*/ 2147483647 h 832"/>
                <a:gd name="T80" fmla="*/ 2147483647 w 452"/>
                <a:gd name="T81" fmla="*/ 2147483647 h 832"/>
                <a:gd name="T82" fmla="*/ 2147483647 w 452"/>
                <a:gd name="T83" fmla="*/ 2147483647 h 832"/>
                <a:gd name="T84" fmla="*/ 2147483647 w 452"/>
                <a:gd name="T85" fmla="*/ 2147483647 h 832"/>
                <a:gd name="T86" fmla="*/ 2147483647 w 452"/>
                <a:gd name="T87" fmla="*/ 2147483647 h 832"/>
                <a:gd name="T88" fmla="*/ 2147483647 w 452"/>
                <a:gd name="T89" fmla="*/ 2147483647 h 832"/>
                <a:gd name="T90" fmla="*/ 2147483647 w 452"/>
                <a:gd name="T91" fmla="*/ 2147483647 h 832"/>
                <a:gd name="T92" fmla="*/ 0 w 452"/>
                <a:gd name="T93" fmla="*/ 2147483647 h 832"/>
                <a:gd name="T94" fmla="*/ 2147483647 w 452"/>
                <a:gd name="T95" fmla="*/ 2147483647 h 832"/>
                <a:gd name="T96" fmla="*/ 2147483647 w 452"/>
                <a:gd name="T97" fmla="*/ 2147483647 h 832"/>
                <a:gd name="T98" fmla="*/ 2147483647 w 452"/>
                <a:gd name="T99" fmla="*/ 2147483647 h 832"/>
                <a:gd name="T100" fmla="*/ 0 w 452"/>
                <a:gd name="T101" fmla="*/ 2147483647 h 832"/>
                <a:gd name="T102" fmla="*/ 2147483647 w 452"/>
                <a:gd name="T103" fmla="*/ 2147483647 h 832"/>
                <a:gd name="T104" fmla="*/ 2147483647 w 452"/>
                <a:gd name="T105" fmla="*/ 2147483647 h 832"/>
                <a:gd name="T106" fmla="*/ 2147483647 w 452"/>
                <a:gd name="T107" fmla="*/ 2147483647 h 832"/>
                <a:gd name="T108" fmla="*/ 2147483647 w 452"/>
                <a:gd name="T109" fmla="*/ 2147483647 h 832"/>
                <a:gd name="T110" fmla="*/ 2147483647 w 452"/>
                <a:gd name="T111" fmla="*/ 2147483647 h 832"/>
                <a:gd name="T112" fmla="*/ 2147483647 w 452"/>
                <a:gd name="T113" fmla="*/ 2147483647 h 832"/>
                <a:gd name="T114" fmla="*/ 2147483647 w 452"/>
                <a:gd name="T115" fmla="*/ 2147483647 h 832"/>
                <a:gd name="T116" fmla="*/ 2147483647 w 452"/>
                <a:gd name="T117" fmla="*/ 2147483647 h 832"/>
                <a:gd name="T118" fmla="*/ 2147483647 w 452"/>
                <a:gd name="T119" fmla="*/ 2147483647 h 832"/>
                <a:gd name="T120" fmla="*/ 2147483647 w 452"/>
                <a:gd name="T121" fmla="*/ 2147483647 h 832"/>
                <a:gd name="T122" fmla="*/ 2147483647 w 452"/>
                <a:gd name="T123" fmla="*/ 2147483647 h 832"/>
                <a:gd name="T124" fmla="*/ 2147483647 w 452"/>
                <a:gd name="T125" fmla="*/ 2147483647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endParaRPr lang="en-GB"/>
            </a:p>
          </p:txBody>
        </p:sp>
        <p:sp>
          <p:nvSpPr>
            <p:cNvPr id="47350" name="Freeform 254"/>
            <p:cNvSpPr>
              <a:spLocks/>
            </p:cNvSpPr>
            <p:nvPr>
              <p:custDataLst>
                <p:tags r:id="rId173"/>
              </p:custDataLst>
            </p:nvPr>
          </p:nvSpPr>
          <p:spPr bwMode="auto">
            <a:xfrm>
              <a:off x="4760913" y="4262438"/>
              <a:ext cx="36512" cy="66675"/>
            </a:xfrm>
            <a:custGeom>
              <a:avLst/>
              <a:gdLst>
                <a:gd name="T0" fmla="*/ 2147483647 w 80"/>
                <a:gd name="T1" fmla="*/ 2147483647 h 126"/>
                <a:gd name="T2" fmla="*/ 2147483647 w 80"/>
                <a:gd name="T3" fmla="*/ 2147483647 h 126"/>
                <a:gd name="T4" fmla="*/ 2147483647 w 80"/>
                <a:gd name="T5" fmla="*/ 2147483647 h 126"/>
                <a:gd name="T6" fmla="*/ 2147483647 w 80"/>
                <a:gd name="T7" fmla="*/ 2147483647 h 126"/>
                <a:gd name="T8" fmla="*/ 2147483647 w 80"/>
                <a:gd name="T9" fmla="*/ 2147483647 h 126"/>
                <a:gd name="T10" fmla="*/ 2147483647 w 80"/>
                <a:gd name="T11" fmla="*/ 2147483647 h 126"/>
                <a:gd name="T12" fmla="*/ 2147483647 w 80"/>
                <a:gd name="T13" fmla="*/ 2147483647 h 126"/>
                <a:gd name="T14" fmla="*/ 2147483647 w 80"/>
                <a:gd name="T15" fmla="*/ 2147483647 h 126"/>
                <a:gd name="T16" fmla="*/ 2147483647 w 80"/>
                <a:gd name="T17" fmla="*/ 2147483647 h 126"/>
                <a:gd name="T18" fmla="*/ 2147483647 w 80"/>
                <a:gd name="T19" fmla="*/ 2147483647 h 126"/>
                <a:gd name="T20" fmla="*/ 2147483647 w 80"/>
                <a:gd name="T21" fmla="*/ 2147483647 h 126"/>
                <a:gd name="T22" fmla="*/ 0 w 80"/>
                <a:gd name="T23" fmla="*/ 2147483647 h 126"/>
                <a:gd name="T24" fmla="*/ 2147483647 w 80"/>
                <a:gd name="T25" fmla="*/ 2147483647 h 126"/>
                <a:gd name="T26" fmla="*/ 2147483647 w 80"/>
                <a:gd name="T27" fmla="*/ 2147483647 h 126"/>
                <a:gd name="T28" fmla="*/ 2147483647 w 80"/>
                <a:gd name="T29" fmla="*/ 2147483647 h 126"/>
                <a:gd name="T30" fmla="*/ 2147483647 w 80"/>
                <a:gd name="T31" fmla="*/ 2147483647 h 126"/>
                <a:gd name="T32" fmla="*/ 2147483647 w 80"/>
                <a:gd name="T33" fmla="*/ 2147483647 h 126"/>
                <a:gd name="T34" fmla="*/ 2147483647 w 80"/>
                <a:gd name="T35" fmla="*/ 0 h 126"/>
                <a:gd name="T36" fmla="*/ 2147483647 w 80"/>
                <a:gd name="T37" fmla="*/ 0 h 126"/>
                <a:gd name="T38" fmla="*/ 2147483647 w 80"/>
                <a:gd name="T39" fmla="*/ 2147483647 h 126"/>
                <a:gd name="T40" fmla="*/ 2147483647 w 80"/>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endParaRPr lang="en-GB"/>
            </a:p>
          </p:txBody>
        </p:sp>
        <p:sp>
          <p:nvSpPr>
            <p:cNvPr id="47351" name="Freeform 255"/>
            <p:cNvSpPr>
              <a:spLocks/>
            </p:cNvSpPr>
            <p:nvPr>
              <p:custDataLst>
                <p:tags r:id="rId174"/>
              </p:custDataLst>
            </p:nvPr>
          </p:nvSpPr>
          <p:spPr bwMode="auto">
            <a:xfrm>
              <a:off x="4749800" y="4222750"/>
              <a:ext cx="55563" cy="60325"/>
            </a:xfrm>
            <a:custGeom>
              <a:avLst/>
              <a:gdLst>
                <a:gd name="T0" fmla="*/ 2147483647 w 124"/>
                <a:gd name="T1" fmla="*/ 0 h 117"/>
                <a:gd name="T2" fmla="*/ 2147483647 w 124"/>
                <a:gd name="T3" fmla="*/ 2147483647 h 117"/>
                <a:gd name="T4" fmla="*/ 2147483647 w 124"/>
                <a:gd name="T5" fmla="*/ 2147483647 h 117"/>
                <a:gd name="T6" fmla="*/ 2147483647 w 124"/>
                <a:gd name="T7" fmla="*/ 2147483647 h 117"/>
                <a:gd name="T8" fmla="*/ 2147483647 w 124"/>
                <a:gd name="T9" fmla="*/ 2147483647 h 117"/>
                <a:gd name="T10" fmla="*/ 2147483647 w 124"/>
                <a:gd name="T11" fmla="*/ 2147483647 h 117"/>
                <a:gd name="T12" fmla="*/ 2147483647 w 124"/>
                <a:gd name="T13" fmla="*/ 2147483647 h 117"/>
                <a:gd name="T14" fmla="*/ 2147483647 w 124"/>
                <a:gd name="T15" fmla="*/ 2147483647 h 117"/>
                <a:gd name="T16" fmla="*/ 2147483647 w 124"/>
                <a:gd name="T17" fmla="*/ 2147483647 h 117"/>
                <a:gd name="T18" fmla="*/ 2147483647 w 124"/>
                <a:gd name="T19" fmla="*/ 2147483647 h 117"/>
                <a:gd name="T20" fmla="*/ 2147483647 w 124"/>
                <a:gd name="T21" fmla="*/ 2147483647 h 117"/>
                <a:gd name="T22" fmla="*/ 2147483647 w 124"/>
                <a:gd name="T23" fmla="*/ 2147483647 h 117"/>
                <a:gd name="T24" fmla="*/ 2147483647 w 124"/>
                <a:gd name="T25" fmla="*/ 2147483647 h 117"/>
                <a:gd name="T26" fmla="*/ 2147483647 w 124"/>
                <a:gd name="T27" fmla="*/ 2147483647 h 117"/>
                <a:gd name="T28" fmla="*/ 2147483647 w 124"/>
                <a:gd name="T29" fmla="*/ 2147483647 h 117"/>
                <a:gd name="T30" fmla="*/ 2147483647 w 124"/>
                <a:gd name="T31" fmla="*/ 2147483647 h 117"/>
                <a:gd name="T32" fmla="*/ 2147483647 w 124"/>
                <a:gd name="T33" fmla="*/ 2147483647 h 117"/>
                <a:gd name="T34" fmla="*/ 2147483647 w 124"/>
                <a:gd name="T35" fmla="*/ 2147483647 h 117"/>
                <a:gd name="T36" fmla="*/ 2147483647 w 124"/>
                <a:gd name="T37" fmla="*/ 2147483647 h 117"/>
                <a:gd name="T38" fmla="*/ 2147483647 w 124"/>
                <a:gd name="T39" fmla="*/ 2147483647 h 117"/>
                <a:gd name="T40" fmla="*/ 0 w 124"/>
                <a:gd name="T41" fmla="*/ 2147483647 h 117"/>
                <a:gd name="T42" fmla="*/ 2147483647 w 124"/>
                <a:gd name="T43" fmla="*/ 2147483647 h 117"/>
                <a:gd name="T44" fmla="*/ 2147483647 w 124"/>
                <a:gd name="T45" fmla="*/ 2147483647 h 117"/>
                <a:gd name="T46" fmla="*/ 2147483647 w 124"/>
                <a:gd name="T47" fmla="*/ 2147483647 h 117"/>
                <a:gd name="T48" fmla="*/ 2147483647 w 124"/>
                <a:gd name="T49" fmla="*/ 2147483647 h 117"/>
                <a:gd name="T50" fmla="*/ 2147483647 w 124"/>
                <a:gd name="T51" fmla="*/ 2147483647 h 117"/>
                <a:gd name="T52" fmla="*/ 2147483647 w 124"/>
                <a:gd name="T53" fmla="*/ 2147483647 h 117"/>
                <a:gd name="T54" fmla="*/ 2147483647 w 124"/>
                <a:gd name="T55" fmla="*/ 2147483647 h 117"/>
                <a:gd name="T56" fmla="*/ 2147483647 w 124"/>
                <a:gd name="T57" fmla="*/ 2147483647 h 117"/>
                <a:gd name="T58" fmla="*/ 2147483647 w 124"/>
                <a:gd name="T59" fmla="*/ 2147483647 h 117"/>
                <a:gd name="T60" fmla="*/ 2147483647 w 124"/>
                <a:gd name="T61" fmla="*/ 2147483647 h 117"/>
                <a:gd name="T62" fmla="*/ 2147483647 w 124"/>
                <a:gd name="T63" fmla="*/ 2147483647 h 117"/>
                <a:gd name="T64" fmla="*/ 2147483647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99CCFF"/>
            </a:solidFill>
            <a:ln w="9525" cmpd="sng">
              <a:solidFill>
                <a:srgbClr val="FFFFFF"/>
              </a:solidFill>
              <a:prstDash val="solid"/>
              <a:round/>
              <a:headEnd/>
              <a:tailEnd/>
            </a:ln>
          </p:spPr>
          <p:txBody>
            <a:bodyPr/>
            <a:lstStyle/>
            <a:p>
              <a:endParaRPr lang="en-GB"/>
            </a:p>
          </p:txBody>
        </p:sp>
        <p:sp>
          <p:nvSpPr>
            <p:cNvPr id="47352" name="Freeform 256"/>
            <p:cNvSpPr>
              <a:spLocks/>
            </p:cNvSpPr>
            <p:nvPr>
              <p:custDataLst>
                <p:tags r:id="rId175"/>
              </p:custDataLst>
            </p:nvPr>
          </p:nvSpPr>
          <p:spPr bwMode="auto">
            <a:xfrm>
              <a:off x="5059363" y="2922588"/>
              <a:ext cx="503237" cy="473075"/>
            </a:xfrm>
            <a:custGeom>
              <a:avLst/>
              <a:gdLst>
                <a:gd name="T0" fmla="*/ 2147483647 w 1156"/>
                <a:gd name="T1" fmla="*/ 2147483647 h 900"/>
                <a:gd name="T2" fmla="*/ 2147483647 w 1156"/>
                <a:gd name="T3" fmla="*/ 2147483647 h 900"/>
                <a:gd name="T4" fmla="*/ 2147483647 w 1156"/>
                <a:gd name="T5" fmla="*/ 2147483647 h 900"/>
                <a:gd name="T6" fmla="*/ 2147483647 w 1156"/>
                <a:gd name="T7" fmla="*/ 2147483647 h 900"/>
                <a:gd name="T8" fmla="*/ 2147483647 w 1156"/>
                <a:gd name="T9" fmla="*/ 2147483647 h 900"/>
                <a:gd name="T10" fmla="*/ 2147483647 w 1156"/>
                <a:gd name="T11" fmla="*/ 2147483647 h 900"/>
                <a:gd name="T12" fmla="*/ 2147483647 w 1156"/>
                <a:gd name="T13" fmla="*/ 2147483647 h 900"/>
                <a:gd name="T14" fmla="*/ 2147483647 w 1156"/>
                <a:gd name="T15" fmla="*/ 2147483647 h 900"/>
                <a:gd name="T16" fmla="*/ 2147483647 w 1156"/>
                <a:gd name="T17" fmla="*/ 2147483647 h 900"/>
                <a:gd name="T18" fmla="*/ 2147483647 w 1156"/>
                <a:gd name="T19" fmla="*/ 2147483647 h 900"/>
                <a:gd name="T20" fmla="*/ 2147483647 w 1156"/>
                <a:gd name="T21" fmla="*/ 2147483647 h 900"/>
                <a:gd name="T22" fmla="*/ 2147483647 w 1156"/>
                <a:gd name="T23" fmla="*/ 2147483647 h 900"/>
                <a:gd name="T24" fmla="*/ 2147483647 w 1156"/>
                <a:gd name="T25" fmla="*/ 2147483647 h 900"/>
                <a:gd name="T26" fmla="*/ 2147483647 w 1156"/>
                <a:gd name="T27" fmla="*/ 2147483647 h 900"/>
                <a:gd name="T28" fmla="*/ 2147483647 w 1156"/>
                <a:gd name="T29" fmla="*/ 2147483647 h 900"/>
                <a:gd name="T30" fmla="*/ 2147483647 w 1156"/>
                <a:gd name="T31" fmla="*/ 2147483647 h 900"/>
                <a:gd name="T32" fmla="*/ 2147483647 w 1156"/>
                <a:gd name="T33" fmla="*/ 2147483647 h 900"/>
                <a:gd name="T34" fmla="*/ 2147483647 w 1156"/>
                <a:gd name="T35" fmla="*/ 2147483647 h 900"/>
                <a:gd name="T36" fmla="*/ 2147483647 w 1156"/>
                <a:gd name="T37" fmla="*/ 2147483647 h 900"/>
                <a:gd name="T38" fmla="*/ 2147483647 w 1156"/>
                <a:gd name="T39" fmla="*/ 2147483647 h 900"/>
                <a:gd name="T40" fmla="*/ 2147483647 w 1156"/>
                <a:gd name="T41" fmla="*/ 2147483647 h 900"/>
                <a:gd name="T42" fmla="*/ 2147483647 w 1156"/>
                <a:gd name="T43" fmla="*/ 2147483647 h 900"/>
                <a:gd name="T44" fmla="*/ 2147483647 w 1156"/>
                <a:gd name="T45" fmla="*/ 2147483647 h 900"/>
                <a:gd name="T46" fmla="*/ 2147483647 w 1156"/>
                <a:gd name="T47" fmla="*/ 2147483647 h 900"/>
                <a:gd name="T48" fmla="*/ 2147483647 w 1156"/>
                <a:gd name="T49" fmla="*/ 2147483647 h 900"/>
                <a:gd name="T50" fmla="*/ 2147483647 w 1156"/>
                <a:gd name="T51" fmla="*/ 2147483647 h 900"/>
                <a:gd name="T52" fmla="*/ 2147483647 w 1156"/>
                <a:gd name="T53" fmla="*/ 2147483647 h 900"/>
                <a:gd name="T54" fmla="*/ 2147483647 w 1156"/>
                <a:gd name="T55" fmla="*/ 2147483647 h 900"/>
                <a:gd name="T56" fmla="*/ 2147483647 w 1156"/>
                <a:gd name="T57" fmla="*/ 2147483647 h 900"/>
                <a:gd name="T58" fmla="*/ 2147483647 w 1156"/>
                <a:gd name="T59" fmla="*/ 2147483647 h 900"/>
                <a:gd name="T60" fmla="*/ 2147483647 w 1156"/>
                <a:gd name="T61" fmla="*/ 2147483647 h 900"/>
                <a:gd name="T62" fmla="*/ 2147483647 w 1156"/>
                <a:gd name="T63" fmla="*/ 2147483647 h 900"/>
                <a:gd name="T64" fmla="*/ 2147483647 w 1156"/>
                <a:gd name="T65" fmla="*/ 2147483647 h 900"/>
                <a:gd name="T66" fmla="*/ 2147483647 w 1156"/>
                <a:gd name="T67" fmla="*/ 2147483647 h 900"/>
                <a:gd name="T68" fmla="*/ 2147483647 w 1156"/>
                <a:gd name="T69" fmla="*/ 2147483647 h 900"/>
                <a:gd name="T70" fmla="*/ 2147483647 w 1156"/>
                <a:gd name="T71" fmla="*/ 2147483647 h 900"/>
                <a:gd name="T72" fmla="*/ 2147483647 w 1156"/>
                <a:gd name="T73" fmla="*/ 2147483647 h 900"/>
                <a:gd name="T74" fmla="*/ 2147483647 w 1156"/>
                <a:gd name="T75" fmla="*/ 2147483647 h 900"/>
                <a:gd name="T76" fmla="*/ 2147483647 w 1156"/>
                <a:gd name="T77" fmla="*/ 2147483647 h 900"/>
                <a:gd name="T78" fmla="*/ 2147483647 w 1156"/>
                <a:gd name="T79" fmla="*/ 2147483647 h 900"/>
                <a:gd name="T80" fmla="*/ 2147483647 w 1156"/>
                <a:gd name="T81" fmla="*/ 2147483647 h 900"/>
                <a:gd name="T82" fmla="*/ 2147483647 w 1156"/>
                <a:gd name="T83" fmla="*/ 2147483647 h 900"/>
                <a:gd name="T84" fmla="*/ 2147483647 w 1156"/>
                <a:gd name="T85" fmla="*/ 2147483647 h 900"/>
                <a:gd name="T86" fmla="*/ 2147483647 w 1156"/>
                <a:gd name="T87" fmla="*/ 2147483647 h 900"/>
                <a:gd name="T88" fmla="*/ 2147483647 w 1156"/>
                <a:gd name="T89" fmla="*/ 2147483647 h 900"/>
                <a:gd name="T90" fmla="*/ 2147483647 w 1156"/>
                <a:gd name="T91" fmla="*/ 2147483647 h 900"/>
                <a:gd name="T92" fmla="*/ 2147483647 w 1156"/>
                <a:gd name="T93" fmla="*/ 2147483647 h 900"/>
                <a:gd name="T94" fmla="*/ 2147483647 w 1156"/>
                <a:gd name="T95" fmla="*/ 2147483647 h 900"/>
                <a:gd name="T96" fmla="*/ 2147483647 w 1156"/>
                <a:gd name="T97" fmla="*/ 2147483647 h 900"/>
                <a:gd name="T98" fmla="*/ 2147483647 w 1156"/>
                <a:gd name="T99" fmla="*/ 2147483647 h 900"/>
                <a:gd name="T100" fmla="*/ 2147483647 w 1156"/>
                <a:gd name="T101" fmla="*/ 2147483647 h 900"/>
                <a:gd name="T102" fmla="*/ 2147483647 w 1156"/>
                <a:gd name="T103" fmla="*/ 2147483647 h 900"/>
                <a:gd name="T104" fmla="*/ 2147483647 w 1156"/>
                <a:gd name="T105" fmla="*/ 2147483647 h 900"/>
                <a:gd name="T106" fmla="*/ 2147483647 w 1156"/>
                <a:gd name="T107" fmla="*/ 2147483647 h 900"/>
                <a:gd name="T108" fmla="*/ 2147483647 w 1156"/>
                <a:gd name="T109" fmla="*/ 2147483647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endParaRPr lang="en-GB"/>
            </a:p>
          </p:txBody>
        </p:sp>
        <p:sp>
          <p:nvSpPr>
            <p:cNvPr id="249" name="Freeform 257"/>
            <p:cNvSpPr>
              <a:spLocks/>
            </p:cNvSpPr>
            <p:nvPr>
              <p:custDataLst>
                <p:tags r:id="rId176"/>
              </p:custDataLst>
            </p:nvPr>
          </p:nvSpPr>
          <p:spPr bwMode="auto">
            <a:xfrm>
              <a:off x="5083175" y="3579813"/>
              <a:ext cx="247650" cy="228600"/>
            </a:xfrm>
            <a:custGeom>
              <a:avLst/>
              <a:gdLst>
                <a:gd name="T0" fmla="*/ 4890979 w 571"/>
                <a:gd name="T1" fmla="*/ 50593876 h 443"/>
                <a:gd name="T2" fmla="*/ 6959789 w 571"/>
                <a:gd name="T3" fmla="*/ 47132366 h 443"/>
                <a:gd name="T4" fmla="*/ 7712281 w 571"/>
                <a:gd name="T5" fmla="*/ 43670340 h 443"/>
                <a:gd name="T6" fmla="*/ 7336252 w 571"/>
                <a:gd name="T7" fmla="*/ 34350375 h 443"/>
                <a:gd name="T8" fmla="*/ 8276541 w 571"/>
                <a:gd name="T9" fmla="*/ 31953945 h 443"/>
                <a:gd name="T10" fmla="*/ 10345785 w 571"/>
                <a:gd name="T11" fmla="*/ 29823786 h 443"/>
                <a:gd name="T12" fmla="*/ 12791057 w 571"/>
                <a:gd name="T13" fmla="*/ 28492436 h 443"/>
                <a:gd name="T14" fmla="*/ 15048532 w 571"/>
                <a:gd name="T15" fmla="*/ 27693626 h 443"/>
                <a:gd name="T16" fmla="*/ 19374818 w 571"/>
                <a:gd name="T17" fmla="*/ 28226166 h 443"/>
                <a:gd name="T18" fmla="*/ 23325074 w 571"/>
                <a:gd name="T19" fmla="*/ 29024976 h 443"/>
                <a:gd name="T20" fmla="*/ 29721036 w 571"/>
                <a:gd name="T21" fmla="*/ 31953945 h 443"/>
                <a:gd name="T22" fmla="*/ 34611581 w 571"/>
                <a:gd name="T23" fmla="*/ 35948511 h 443"/>
                <a:gd name="T24" fmla="*/ 38750069 w 571"/>
                <a:gd name="T25" fmla="*/ 41007641 h 443"/>
                <a:gd name="T26" fmla="*/ 47779101 w 571"/>
                <a:gd name="T27" fmla="*/ 24497870 h 443"/>
                <a:gd name="T28" fmla="*/ 53610370 w 571"/>
                <a:gd name="T29" fmla="*/ 13047745 h 443"/>
                <a:gd name="T30" fmla="*/ 101201240 w 571"/>
                <a:gd name="T31" fmla="*/ 11450125 h 443"/>
                <a:gd name="T32" fmla="*/ 104775467 w 571"/>
                <a:gd name="T33" fmla="*/ 20770090 h 443"/>
                <a:gd name="T34" fmla="*/ 105716190 w 571"/>
                <a:gd name="T35" fmla="*/ 26096006 h 443"/>
                <a:gd name="T36" fmla="*/ 106092219 w 571"/>
                <a:gd name="T37" fmla="*/ 32752755 h 443"/>
                <a:gd name="T38" fmla="*/ 106844711 w 571"/>
                <a:gd name="T39" fmla="*/ 40208831 h 443"/>
                <a:gd name="T40" fmla="*/ 107408971 w 571"/>
                <a:gd name="T41" fmla="*/ 47398636 h 443"/>
                <a:gd name="T42" fmla="*/ 106092219 w 571"/>
                <a:gd name="T43" fmla="*/ 47931176 h 443"/>
                <a:gd name="T44" fmla="*/ 105716190 w 571"/>
                <a:gd name="T45" fmla="*/ 47664906 h 443"/>
                <a:gd name="T46" fmla="*/ 104963698 w 571"/>
                <a:gd name="T47" fmla="*/ 48996256 h 443"/>
                <a:gd name="T48" fmla="*/ 103082686 w 571"/>
                <a:gd name="T49" fmla="*/ 55120981 h 443"/>
                <a:gd name="T50" fmla="*/ 100449182 w 571"/>
                <a:gd name="T51" fmla="*/ 59913841 h 443"/>
                <a:gd name="T52" fmla="*/ 96874955 w 571"/>
                <a:gd name="T53" fmla="*/ 63641621 h 443"/>
                <a:gd name="T54" fmla="*/ 92924699 w 571"/>
                <a:gd name="T55" fmla="*/ 66304837 h 443"/>
                <a:gd name="T56" fmla="*/ 76183385 w 571"/>
                <a:gd name="T57" fmla="*/ 75358532 h 443"/>
                <a:gd name="T58" fmla="*/ 65272907 w 571"/>
                <a:gd name="T59" fmla="*/ 81749011 h 443"/>
                <a:gd name="T60" fmla="*/ 55491382 w 571"/>
                <a:gd name="T61" fmla="*/ 87341197 h 443"/>
                <a:gd name="T62" fmla="*/ 46086320 w 571"/>
                <a:gd name="T63" fmla="*/ 91867786 h 443"/>
                <a:gd name="T64" fmla="*/ 34988044 w 571"/>
                <a:gd name="T65" fmla="*/ 96661162 h 443"/>
                <a:gd name="T66" fmla="*/ 31413817 w 571"/>
                <a:gd name="T67" fmla="*/ 98791322 h 443"/>
                <a:gd name="T68" fmla="*/ 28027821 w 571"/>
                <a:gd name="T69" fmla="*/ 101454022 h 443"/>
                <a:gd name="T70" fmla="*/ 22384784 w 571"/>
                <a:gd name="T71" fmla="*/ 107312477 h 443"/>
                <a:gd name="T72" fmla="*/ 17306008 w 571"/>
                <a:gd name="T73" fmla="*/ 113437203 h 443"/>
                <a:gd name="T74" fmla="*/ 12603260 w 571"/>
                <a:gd name="T75" fmla="*/ 117963792 h 443"/>
                <a:gd name="T76" fmla="*/ 9405495 w 571"/>
                <a:gd name="T77" fmla="*/ 100655212 h 443"/>
                <a:gd name="T78" fmla="*/ 6207731 w 571"/>
                <a:gd name="T79" fmla="*/ 83346631 h 443"/>
                <a:gd name="T80" fmla="*/ 3009533 w 571"/>
                <a:gd name="T81" fmla="*/ 66837377 h 443"/>
                <a:gd name="T82" fmla="*/ 0 w 571"/>
                <a:gd name="T83" fmla="*/ 52191496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chemeClr val="accent1">
                <a:lumMod val="60000"/>
                <a:lumOff val="40000"/>
              </a:schemeClr>
            </a:solidFill>
            <a:ln w="9525" cmpd="sng">
              <a:solidFill>
                <a:srgbClr val="FFFFFF"/>
              </a:solidFill>
              <a:prstDash val="solid"/>
              <a:round/>
              <a:headEnd/>
              <a:tailEnd/>
            </a:ln>
          </p:spPr>
          <p:txBody>
            <a:bodyPr/>
            <a:lstStyle/>
            <a:p>
              <a:pPr>
                <a:defRPr/>
              </a:pPr>
              <a:endParaRPr lang="en-GB" dirty="0">
                <a:solidFill>
                  <a:srgbClr val="000000"/>
                </a:solidFill>
                <a:latin typeface="Arial" charset="0"/>
                <a:cs typeface="Arial" charset="0"/>
              </a:endParaRPr>
            </a:p>
          </p:txBody>
        </p:sp>
        <p:sp>
          <p:nvSpPr>
            <p:cNvPr id="47354" name="Freeform 258"/>
            <p:cNvSpPr>
              <a:spLocks/>
            </p:cNvSpPr>
            <p:nvPr>
              <p:custDataLst>
                <p:tags r:id="rId177"/>
              </p:custDataLst>
            </p:nvPr>
          </p:nvSpPr>
          <p:spPr bwMode="auto">
            <a:xfrm>
              <a:off x="5278438" y="3354388"/>
              <a:ext cx="120650" cy="120650"/>
            </a:xfrm>
            <a:custGeom>
              <a:avLst/>
              <a:gdLst>
                <a:gd name="T0" fmla="*/ 0 w 286"/>
                <a:gd name="T1" fmla="*/ 2147483647 h 228"/>
                <a:gd name="T2" fmla="*/ 2147483647 w 286"/>
                <a:gd name="T3" fmla="*/ 2147483647 h 228"/>
                <a:gd name="T4" fmla="*/ 2147483647 w 286"/>
                <a:gd name="T5" fmla="*/ 2147483647 h 228"/>
                <a:gd name="T6" fmla="*/ 2147483647 w 286"/>
                <a:gd name="T7" fmla="*/ 2147483647 h 228"/>
                <a:gd name="T8" fmla="*/ 2147483647 w 286"/>
                <a:gd name="T9" fmla="*/ 2147483647 h 228"/>
                <a:gd name="T10" fmla="*/ 2147483647 w 286"/>
                <a:gd name="T11" fmla="*/ 2147483647 h 228"/>
                <a:gd name="T12" fmla="*/ 2147483647 w 286"/>
                <a:gd name="T13" fmla="*/ 2147483647 h 228"/>
                <a:gd name="T14" fmla="*/ 2147483647 w 286"/>
                <a:gd name="T15" fmla="*/ 2147483647 h 228"/>
                <a:gd name="T16" fmla="*/ 2147483647 w 286"/>
                <a:gd name="T17" fmla="*/ 2147483647 h 228"/>
                <a:gd name="T18" fmla="*/ 2147483647 w 286"/>
                <a:gd name="T19" fmla="*/ 2147483647 h 228"/>
                <a:gd name="T20" fmla="*/ 2147483647 w 286"/>
                <a:gd name="T21" fmla="*/ 2147483647 h 228"/>
                <a:gd name="T22" fmla="*/ 2147483647 w 286"/>
                <a:gd name="T23" fmla="*/ 2147483647 h 228"/>
                <a:gd name="T24" fmla="*/ 2147483647 w 286"/>
                <a:gd name="T25" fmla="*/ 2147483647 h 228"/>
                <a:gd name="T26" fmla="*/ 2147483647 w 286"/>
                <a:gd name="T27" fmla="*/ 2147483647 h 228"/>
                <a:gd name="T28" fmla="*/ 2147483647 w 286"/>
                <a:gd name="T29" fmla="*/ 2147483647 h 228"/>
                <a:gd name="T30" fmla="*/ 2147483647 w 286"/>
                <a:gd name="T31" fmla="*/ 2147483647 h 228"/>
                <a:gd name="T32" fmla="*/ 2147483647 w 286"/>
                <a:gd name="T33" fmla="*/ 2147483647 h 228"/>
                <a:gd name="T34" fmla="*/ 2147483647 w 286"/>
                <a:gd name="T35" fmla="*/ 2147483647 h 228"/>
                <a:gd name="T36" fmla="*/ 2147483647 w 286"/>
                <a:gd name="T37" fmla="*/ 2147483647 h 228"/>
                <a:gd name="T38" fmla="*/ 2147483647 w 286"/>
                <a:gd name="T39" fmla="*/ 2147483647 h 228"/>
                <a:gd name="T40" fmla="*/ 2147483647 w 286"/>
                <a:gd name="T41" fmla="*/ 2147483647 h 228"/>
                <a:gd name="T42" fmla="*/ 2147483647 w 286"/>
                <a:gd name="T43" fmla="*/ 2147483647 h 228"/>
                <a:gd name="T44" fmla="*/ 2147483647 w 286"/>
                <a:gd name="T45" fmla="*/ 2147483647 h 228"/>
                <a:gd name="T46" fmla="*/ 2147483647 w 286"/>
                <a:gd name="T47" fmla="*/ 2147483647 h 228"/>
                <a:gd name="T48" fmla="*/ 2147483647 w 286"/>
                <a:gd name="T49" fmla="*/ 2147483647 h 228"/>
                <a:gd name="T50" fmla="*/ 2147483647 w 286"/>
                <a:gd name="T51" fmla="*/ 2147483647 h 228"/>
                <a:gd name="T52" fmla="*/ 2147483647 w 286"/>
                <a:gd name="T53" fmla="*/ 2147483647 h 228"/>
                <a:gd name="T54" fmla="*/ 2147483647 w 286"/>
                <a:gd name="T55" fmla="*/ 2147483647 h 228"/>
                <a:gd name="T56" fmla="*/ 2147483647 w 286"/>
                <a:gd name="T57" fmla="*/ 0 h 228"/>
                <a:gd name="T58" fmla="*/ 2147483647 w 286"/>
                <a:gd name="T59" fmla="*/ 2147483647 h 228"/>
                <a:gd name="T60" fmla="*/ 2147483647 w 286"/>
                <a:gd name="T61" fmla="*/ 2147483647 h 228"/>
                <a:gd name="T62" fmla="*/ 2147483647 w 286"/>
                <a:gd name="T63" fmla="*/ 2147483647 h 228"/>
                <a:gd name="T64" fmla="*/ 2147483647 w 286"/>
                <a:gd name="T65" fmla="*/ 2147483647 h 228"/>
                <a:gd name="T66" fmla="*/ 2147483647 w 286"/>
                <a:gd name="T67" fmla="*/ 2147483647 h 228"/>
                <a:gd name="T68" fmla="*/ 2147483647 w 286"/>
                <a:gd name="T69" fmla="*/ 2147483647 h 228"/>
                <a:gd name="T70" fmla="*/ 2147483647 w 286"/>
                <a:gd name="T71" fmla="*/ 2147483647 h 228"/>
                <a:gd name="T72" fmla="*/ 2147483647 w 286"/>
                <a:gd name="T73" fmla="*/ 2147483647 h 228"/>
                <a:gd name="T74" fmla="*/ 2147483647 w 286"/>
                <a:gd name="T75" fmla="*/ 2147483647 h 228"/>
                <a:gd name="T76" fmla="*/ 0 w 286"/>
                <a:gd name="T77" fmla="*/ 214748364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355" name="Freeform 259"/>
            <p:cNvSpPr>
              <a:spLocks/>
            </p:cNvSpPr>
            <p:nvPr>
              <p:custDataLst>
                <p:tags r:id="rId178"/>
              </p:custDataLst>
            </p:nvPr>
          </p:nvSpPr>
          <p:spPr bwMode="auto">
            <a:xfrm>
              <a:off x="4965700" y="3006725"/>
              <a:ext cx="222250" cy="263525"/>
            </a:xfrm>
            <a:custGeom>
              <a:avLst/>
              <a:gdLst>
                <a:gd name="T0" fmla="*/ 2147483647 w 524"/>
                <a:gd name="T1" fmla="*/ 2147483647 h 505"/>
                <a:gd name="T2" fmla="*/ 2147483647 w 524"/>
                <a:gd name="T3" fmla="*/ 2147483647 h 505"/>
                <a:gd name="T4" fmla="*/ 2147483647 w 524"/>
                <a:gd name="T5" fmla="*/ 2147483647 h 505"/>
                <a:gd name="T6" fmla="*/ 2147483647 w 524"/>
                <a:gd name="T7" fmla="*/ 2147483647 h 505"/>
                <a:gd name="T8" fmla="*/ 2147483647 w 524"/>
                <a:gd name="T9" fmla="*/ 2147483647 h 505"/>
                <a:gd name="T10" fmla="*/ 2147483647 w 524"/>
                <a:gd name="T11" fmla="*/ 2147483647 h 505"/>
                <a:gd name="T12" fmla="*/ 2147483647 w 524"/>
                <a:gd name="T13" fmla="*/ 2147483647 h 505"/>
                <a:gd name="T14" fmla="*/ 2147483647 w 524"/>
                <a:gd name="T15" fmla="*/ 2147483647 h 505"/>
                <a:gd name="T16" fmla="*/ 2147483647 w 524"/>
                <a:gd name="T17" fmla="*/ 2147483647 h 505"/>
                <a:gd name="T18" fmla="*/ 2147483647 w 524"/>
                <a:gd name="T19" fmla="*/ 2147483647 h 505"/>
                <a:gd name="T20" fmla="*/ 2147483647 w 524"/>
                <a:gd name="T21" fmla="*/ 2147483647 h 505"/>
                <a:gd name="T22" fmla="*/ 2147483647 w 524"/>
                <a:gd name="T23" fmla="*/ 2147483647 h 505"/>
                <a:gd name="T24" fmla="*/ 2147483647 w 524"/>
                <a:gd name="T25" fmla="*/ 2147483647 h 505"/>
                <a:gd name="T26" fmla="*/ 2147483647 w 524"/>
                <a:gd name="T27" fmla="*/ 2147483647 h 505"/>
                <a:gd name="T28" fmla="*/ 2147483647 w 524"/>
                <a:gd name="T29" fmla="*/ 2147483647 h 505"/>
                <a:gd name="T30" fmla="*/ 2147483647 w 524"/>
                <a:gd name="T31" fmla="*/ 2147483647 h 505"/>
                <a:gd name="T32" fmla="*/ 2147483647 w 524"/>
                <a:gd name="T33" fmla="*/ 2147483647 h 505"/>
                <a:gd name="T34" fmla="*/ 2147483647 w 524"/>
                <a:gd name="T35" fmla="*/ 2147483647 h 505"/>
                <a:gd name="T36" fmla="*/ 2147483647 w 524"/>
                <a:gd name="T37" fmla="*/ 2147483647 h 505"/>
                <a:gd name="T38" fmla="*/ 2147483647 w 524"/>
                <a:gd name="T39" fmla="*/ 2147483647 h 505"/>
                <a:gd name="T40" fmla="*/ 2147483647 w 524"/>
                <a:gd name="T41" fmla="*/ 2147483647 h 505"/>
                <a:gd name="T42" fmla="*/ 2147483647 w 524"/>
                <a:gd name="T43" fmla="*/ 2147483647 h 505"/>
                <a:gd name="T44" fmla="*/ 2147483647 w 524"/>
                <a:gd name="T45" fmla="*/ 2147483647 h 505"/>
                <a:gd name="T46" fmla="*/ 2147483647 w 524"/>
                <a:gd name="T47" fmla="*/ 2147483647 h 505"/>
                <a:gd name="T48" fmla="*/ 2147483647 w 524"/>
                <a:gd name="T49" fmla="*/ 2147483647 h 505"/>
                <a:gd name="T50" fmla="*/ 2147483647 w 524"/>
                <a:gd name="T51" fmla="*/ 2147483647 h 505"/>
                <a:gd name="T52" fmla="*/ 2147483647 w 524"/>
                <a:gd name="T53" fmla="*/ 2147483647 h 505"/>
                <a:gd name="T54" fmla="*/ 2147483647 w 524"/>
                <a:gd name="T55" fmla="*/ 2147483647 h 505"/>
                <a:gd name="T56" fmla="*/ 2147483647 w 524"/>
                <a:gd name="T57" fmla="*/ 2147483647 h 505"/>
                <a:gd name="T58" fmla="*/ 2147483647 w 524"/>
                <a:gd name="T59" fmla="*/ 2147483647 h 505"/>
                <a:gd name="T60" fmla="*/ 2147483647 w 524"/>
                <a:gd name="T61" fmla="*/ 2147483647 h 505"/>
                <a:gd name="T62" fmla="*/ 2147483647 w 524"/>
                <a:gd name="T63" fmla="*/ 2147483647 h 505"/>
                <a:gd name="T64" fmla="*/ 2147483647 w 524"/>
                <a:gd name="T65" fmla="*/ 2147483647 h 505"/>
                <a:gd name="T66" fmla="*/ 2147483647 w 524"/>
                <a:gd name="T67" fmla="*/ 2147483647 h 505"/>
                <a:gd name="T68" fmla="*/ 2147483647 w 524"/>
                <a:gd name="T69" fmla="*/ 2147483647 h 505"/>
                <a:gd name="T70" fmla="*/ 2147483647 w 524"/>
                <a:gd name="T71" fmla="*/ 2147483647 h 505"/>
                <a:gd name="T72" fmla="*/ 2147483647 w 524"/>
                <a:gd name="T73" fmla="*/ 2147483647 h 505"/>
                <a:gd name="T74" fmla="*/ 2147483647 w 524"/>
                <a:gd name="T75" fmla="*/ 2147483647 h 505"/>
                <a:gd name="T76" fmla="*/ 0 w 524"/>
                <a:gd name="T77" fmla="*/ 2147483647 h 505"/>
                <a:gd name="T78" fmla="*/ 0 w 524"/>
                <a:gd name="T79" fmla="*/ 2147483647 h 505"/>
                <a:gd name="T80" fmla="*/ 2147483647 w 524"/>
                <a:gd name="T81" fmla="*/ 2147483647 h 505"/>
                <a:gd name="T82" fmla="*/ 2147483647 w 524"/>
                <a:gd name="T83" fmla="*/ 2147483647 h 505"/>
                <a:gd name="T84" fmla="*/ 2147483647 w 524"/>
                <a:gd name="T85" fmla="*/ 2147483647 h 505"/>
                <a:gd name="T86" fmla="*/ 2147483647 w 524"/>
                <a:gd name="T87" fmla="*/ 2147483647 h 505"/>
                <a:gd name="T88" fmla="*/ 2147483647 w 524"/>
                <a:gd name="T89" fmla="*/ 2147483647 h 505"/>
                <a:gd name="T90" fmla="*/ 2147483647 w 524"/>
                <a:gd name="T91" fmla="*/ 2147483647 h 505"/>
                <a:gd name="T92" fmla="*/ 2147483647 w 524"/>
                <a:gd name="T93" fmla="*/ 2147483647 h 505"/>
                <a:gd name="T94" fmla="*/ 2147483647 w 524"/>
                <a:gd name="T95" fmla="*/ 2147483647 h 505"/>
                <a:gd name="T96" fmla="*/ 2147483647 w 524"/>
                <a:gd name="T97" fmla="*/ 2147483647 h 505"/>
                <a:gd name="T98" fmla="*/ 2147483647 w 524"/>
                <a:gd name="T99" fmla="*/ 2147483647 h 505"/>
                <a:gd name="T100" fmla="*/ 2147483647 w 524"/>
                <a:gd name="T101" fmla="*/ 2147483647 h 505"/>
                <a:gd name="T102" fmla="*/ 2147483647 w 524"/>
                <a:gd name="T103" fmla="*/ 2147483647 h 505"/>
                <a:gd name="T104" fmla="*/ 2147483647 w 524"/>
                <a:gd name="T105" fmla="*/ 2147483647 h 505"/>
                <a:gd name="T106" fmla="*/ 2147483647 w 524"/>
                <a:gd name="T107" fmla="*/ 2147483647 h 505"/>
                <a:gd name="T108" fmla="*/ 2147483647 w 524"/>
                <a:gd name="T109" fmla="*/ 2147483647 h 505"/>
                <a:gd name="T110" fmla="*/ 2147483647 w 524"/>
                <a:gd name="T111" fmla="*/ 2147483647 h 505"/>
                <a:gd name="T112" fmla="*/ 2147483647 w 524"/>
                <a:gd name="T113" fmla="*/ 2147483647 h 505"/>
                <a:gd name="T114" fmla="*/ 2147483647 w 524"/>
                <a:gd name="T115" fmla="*/ 2147483647 h 505"/>
                <a:gd name="T116" fmla="*/ 2147483647 w 524"/>
                <a:gd name="T117" fmla="*/ 2147483647 h 505"/>
                <a:gd name="T118" fmla="*/ 2147483647 w 524"/>
                <a:gd name="T119" fmla="*/ 2147483647 h 505"/>
                <a:gd name="T120" fmla="*/ 2147483647 w 524"/>
                <a:gd name="T121" fmla="*/ 2147483647 h 505"/>
                <a:gd name="T122" fmla="*/ 2147483647 w 524"/>
                <a:gd name="T123" fmla="*/ 2147483647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endParaRPr lang="en-GB"/>
            </a:p>
          </p:txBody>
        </p:sp>
        <p:sp>
          <p:nvSpPr>
            <p:cNvPr id="252" name="Freeform 260"/>
            <p:cNvSpPr>
              <a:spLocks/>
            </p:cNvSpPr>
            <p:nvPr>
              <p:custDataLst>
                <p:tags r:id="rId179"/>
              </p:custDataLst>
            </p:nvPr>
          </p:nvSpPr>
          <p:spPr bwMode="auto">
            <a:xfrm>
              <a:off x="5465763" y="2967038"/>
              <a:ext cx="331787" cy="290512"/>
            </a:xfrm>
            <a:custGeom>
              <a:avLst/>
              <a:gdLst>
                <a:gd name="T0" fmla="*/ 11692921 w 764"/>
                <a:gd name="T1" fmla="*/ 53703553 h 555"/>
                <a:gd name="T2" fmla="*/ 17539599 w 764"/>
                <a:gd name="T3" fmla="*/ 52059406 h 555"/>
                <a:gd name="T4" fmla="*/ 24140617 w 764"/>
                <a:gd name="T5" fmla="*/ 49867211 h 555"/>
                <a:gd name="T6" fmla="*/ 33004655 w 764"/>
                <a:gd name="T7" fmla="*/ 41373239 h 555"/>
                <a:gd name="T8" fmla="*/ 36587878 w 764"/>
                <a:gd name="T9" fmla="*/ 34523413 h 555"/>
                <a:gd name="T10" fmla="*/ 37530695 w 764"/>
                <a:gd name="T11" fmla="*/ 24111532 h 555"/>
                <a:gd name="T12" fmla="*/ 39228285 w 764"/>
                <a:gd name="T13" fmla="*/ 18905853 h 555"/>
                <a:gd name="T14" fmla="*/ 45263440 w 764"/>
                <a:gd name="T15" fmla="*/ 16439895 h 555"/>
                <a:gd name="T16" fmla="*/ 55447681 w 764"/>
                <a:gd name="T17" fmla="*/ 16987944 h 555"/>
                <a:gd name="T18" fmla="*/ 62048264 w 764"/>
                <a:gd name="T19" fmla="*/ 19453902 h 555"/>
                <a:gd name="T20" fmla="*/ 68271895 w 764"/>
                <a:gd name="T21" fmla="*/ 24659581 h 555"/>
                <a:gd name="T22" fmla="*/ 72798369 w 764"/>
                <a:gd name="T23" fmla="*/ 25481916 h 555"/>
                <a:gd name="T24" fmla="*/ 79022000 w 764"/>
                <a:gd name="T25" fmla="*/ 23015958 h 555"/>
                <a:gd name="T26" fmla="*/ 86754745 w 764"/>
                <a:gd name="T27" fmla="*/ 16713658 h 555"/>
                <a:gd name="T28" fmla="*/ 90337969 w 764"/>
                <a:gd name="T29" fmla="*/ 9042021 h 555"/>
                <a:gd name="T30" fmla="*/ 95807259 w 764"/>
                <a:gd name="T31" fmla="*/ 1096098 h 555"/>
                <a:gd name="T32" fmla="*/ 99956346 w 764"/>
                <a:gd name="T33" fmla="*/ 5205679 h 555"/>
                <a:gd name="T34" fmla="*/ 103728481 w 764"/>
                <a:gd name="T35" fmla="*/ 12329790 h 555"/>
                <a:gd name="T36" fmla="*/ 105803024 w 764"/>
                <a:gd name="T37" fmla="*/ 23837769 h 555"/>
                <a:gd name="T38" fmla="*/ 107500181 w 764"/>
                <a:gd name="T39" fmla="*/ 27673588 h 555"/>
                <a:gd name="T40" fmla="*/ 111083404 w 764"/>
                <a:gd name="T41" fmla="*/ 28495399 h 555"/>
                <a:gd name="T42" fmla="*/ 117307469 w 764"/>
                <a:gd name="T43" fmla="*/ 20001951 h 555"/>
                <a:gd name="T44" fmla="*/ 140127448 w 764"/>
                <a:gd name="T45" fmla="*/ 18083518 h 555"/>
                <a:gd name="T46" fmla="*/ 143145242 w 764"/>
                <a:gd name="T47" fmla="*/ 23837769 h 555"/>
                <a:gd name="T48" fmla="*/ 128057140 w 764"/>
                <a:gd name="T49" fmla="*/ 27399825 h 555"/>
                <a:gd name="T50" fmla="*/ 114101198 w 764"/>
                <a:gd name="T51" fmla="*/ 30687595 h 555"/>
                <a:gd name="T52" fmla="*/ 108254521 w 764"/>
                <a:gd name="T53" fmla="*/ 35619511 h 555"/>
                <a:gd name="T54" fmla="*/ 107688657 w 764"/>
                <a:gd name="T55" fmla="*/ 40277665 h 555"/>
                <a:gd name="T56" fmla="*/ 109763201 w 764"/>
                <a:gd name="T57" fmla="*/ 44935295 h 555"/>
                <a:gd name="T58" fmla="*/ 113346858 w 764"/>
                <a:gd name="T59" fmla="*/ 49319162 h 555"/>
                <a:gd name="T60" fmla="*/ 113912722 w 764"/>
                <a:gd name="T61" fmla="*/ 53429267 h 555"/>
                <a:gd name="T62" fmla="*/ 112026655 w 764"/>
                <a:gd name="T63" fmla="*/ 58361183 h 555"/>
                <a:gd name="T64" fmla="*/ 108254521 w 764"/>
                <a:gd name="T65" fmla="*/ 64937245 h 555"/>
                <a:gd name="T66" fmla="*/ 106557364 w 764"/>
                <a:gd name="T67" fmla="*/ 69869162 h 555"/>
                <a:gd name="T68" fmla="*/ 102219366 w 764"/>
                <a:gd name="T69" fmla="*/ 73704980 h 555"/>
                <a:gd name="T70" fmla="*/ 97881803 w 764"/>
                <a:gd name="T71" fmla="*/ 84939196 h 555"/>
                <a:gd name="T72" fmla="*/ 95807259 w 764"/>
                <a:gd name="T73" fmla="*/ 99460659 h 555"/>
                <a:gd name="T74" fmla="*/ 93732716 w 764"/>
                <a:gd name="T75" fmla="*/ 116448603 h 555"/>
                <a:gd name="T76" fmla="*/ 89960581 w 764"/>
                <a:gd name="T77" fmla="*/ 112886547 h 555"/>
                <a:gd name="T78" fmla="*/ 86754745 w 764"/>
                <a:gd name="T79" fmla="*/ 111516687 h 555"/>
                <a:gd name="T80" fmla="*/ 82794134 w 764"/>
                <a:gd name="T81" fmla="*/ 114530694 h 555"/>
                <a:gd name="T82" fmla="*/ 77513320 w 764"/>
                <a:gd name="T83" fmla="*/ 120558707 h 555"/>
                <a:gd name="T84" fmla="*/ 74118573 w 764"/>
                <a:gd name="T85" fmla="*/ 121654282 h 555"/>
                <a:gd name="T86" fmla="*/ 70723826 w 764"/>
                <a:gd name="T87" fmla="*/ 126860484 h 555"/>
                <a:gd name="T88" fmla="*/ 68837759 w 764"/>
                <a:gd name="T89" fmla="*/ 140012086 h 555"/>
                <a:gd name="T90" fmla="*/ 66008875 w 764"/>
                <a:gd name="T91" fmla="*/ 143848428 h 555"/>
                <a:gd name="T92" fmla="*/ 50921207 w 764"/>
                <a:gd name="T93" fmla="*/ 149602156 h 555"/>
                <a:gd name="T94" fmla="*/ 36587878 w 764"/>
                <a:gd name="T95" fmla="*/ 151794351 h 555"/>
                <a:gd name="T96" fmla="*/ 21311299 w 764"/>
                <a:gd name="T97" fmla="*/ 148506058 h 555"/>
                <a:gd name="T98" fmla="*/ 17916552 w 764"/>
                <a:gd name="T99" fmla="*/ 141929995 h 555"/>
                <a:gd name="T100" fmla="*/ 21688686 w 764"/>
                <a:gd name="T101" fmla="*/ 133710309 h 555"/>
                <a:gd name="T102" fmla="*/ 23574753 w 764"/>
                <a:gd name="T103" fmla="*/ 126586198 h 555"/>
                <a:gd name="T104" fmla="*/ 23197366 w 764"/>
                <a:gd name="T105" fmla="*/ 121106756 h 555"/>
                <a:gd name="T106" fmla="*/ 20934346 w 764"/>
                <a:gd name="T107" fmla="*/ 118640275 h 555"/>
                <a:gd name="T108" fmla="*/ 13013125 w 764"/>
                <a:gd name="T109" fmla="*/ 118092749 h 555"/>
                <a:gd name="T110" fmla="*/ 9806854 w 764"/>
                <a:gd name="T111" fmla="*/ 115352505 h 555"/>
                <a:gd name="T112" fmla="*/ 6412107 w 764"/>
                <a:gd name="T113" fmla="*/ 105214910 h 555"/>
                <a:gd name="T114" fmla="*/ 3583224 w 764"/>
                <a:gd name="T115" fmla="*/ 84664910 h 555"/>
                <a:gd name="T116" fmla="*/ 1886067 w 764"/>
                <a:gd name="T117" fmla="*/ 79732994 h 555"/>
                <a:gd name="T118" fmla="*/ 0 w 764"/>
                <a:gd name="T119" fmla="*/ 76718987 h 555"/>
                <a:gd name="T120" fmla="*/ 377387 w 764"/>
                <a:gd name="T121" fmla="*/ 73431217 h 555"/>
                <a:gd name="T122" fmla="*/ 4149087 w 764"/>
                <a:gd name="T123" fmla="*/ 67951252 h 555"/>
                <a:gd name="T124" fmla="*/ 6412107 w 764"/>
                <a:gd name="T125" fmla="*/ 60553378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chemeClr val="accent1">
                <a:lumMod val="60000"/>
                <a:lumOff val="40000"/>
              </a:schemeClr>
            </a:solidFill>
            <a:ln w="9525" cmpd="sng">
              <a:solidFill>
                <a:srgbClr val="FFFFFF"/>
              </a:solidFill>
              <a:prstDash val="solid"/>
              <a:round/>
              <a:headEnd/>
              <a:tailEnd/>
            </a:ln>
          </p:spPr>
          <p:txBody>
            <a:bodyPr/>
            <a:lstStyle/>
            <a:p>
              <a:pPr>
                <a:defRPr/>
              </a:pPr>
              <a:endParaRPr lang="en-GB" dirty="0">
                <a:solidFill>
                  <a:srgbClr val="000000"/>
                </a:solidFill>
                <a:latin typeface="Arial" charset="0"/>
                <a:cs typeface="Arial" charset="0"/>
              </a:endParaRPr>
            </a:p>
          </p:txBody>
        </p:sp>
        <p:sp>
          <p:nvSpPr>
            <p:cNvPr id="253" name="Freeform 261"/>
            <p:cNvSpPr>
              <a:spLocks/>
            </p:cNvSpPr>
            <p:nvPr>
              <p:custDataLst>
                <p:tags r:id="rId180"/>
              </p:custDataLst>
            </p:nvPr>
          </p:nvSpPr>
          <p:spPr bwMode="auto">
            <a:xfrm>
              <a:off x="5497513" y="3016250"/>
              <a:ext cx="365125" cy="423863"/>
            </a:xfrm>
            <a:custGeom>
              <a:avLst/>
              <a:gdLst>
                <a:gd name="T0" fmla="*/ 150389759 w 831"/>
                <a:gd name="T1" fmla="*/ 22343583 h 812"/>
                <a:gd name="T2" fmla="*/ 136489964 w 831"/>
                <a:gd name="T3" fmla="*/ 7901999 h 812"/>
                <a:gd name="T4" fmla="*/ 108497048 w 831"/>
                <a:gd name="T5" fmla="*/ 2724827 h 812"/>
                <a:gd name="T6" fmla="*/ 96334562 w 831"/>
                <a:gd name="T7" fmla="*/ 7901999 h 812"/>
                <a:gd name="T8" fmla="*/ 93824822 w 831"/>
                <a:gd name="T9" fmla="*/ 13351653 h 812"/>
                <a:gd name="T10" fmla="*/ 95948347 w 831"/>
                <a:gd name="T11" fmla="*/ 19346273 h 812"/>
                <a:gd name="T12" fmla="*/ 99809621 w 831"/>
                <a:gd name="T13" fmla="*/ 24523444 h 812"/>
                <a:gd name="T14" fmla="*/ 99616294 w 831"/>
                <a:gd name="T15" fmla="*/ 30245581 h 812"/>
                <a:gd name="T16" fmla="*/ 94790141 w 831"/>
                <a:gd name="T17" fmla="*/ 38147580 h 812"/>
                <a:gd name="T18" fmla="*/ 92666616 w 831"/>
                <a:gd name="T19" fmla="*/ 44142200 h 812"/>
                <a:gd name="T20" fmla="*/ 86874705 w 831"/>
                <a:gd name="T21" fmla="*/ 50136819 h 812"/>
                <a:gd name="T22" fmla="*/ 82434328 w 831"/>
                <a:gd name="T23" fmla="*/ 66212778 h 812"/>
                <a:gd name="T24" fmla="*/ 81083234 w 831"/>
                <a:gd name="T25" fmla="*/ 90463739 h 812"/>
                <a:gd name="T26" fmla="*/ 75677539 w 831"/>
                <a:gd name="T27" fmla="*/ 86921464 h 812"/>
                <a:gd name="T28" fmla="*/ 71430489 w 831"/>
                <a:gd name="T29" fmla="*/ 85831533 h 812"/>
                <a:gd name="T30" fmla="*/ 65252802 w 831"/>
                <a:gd name="T31" fmla="*/ 92371118 h 812"/>
                <a:gd name="T32" fmla="*/ 60426210 w 831"/>
                <a:gd name="T33" fmla="*/ 95640911 h 812"/>
                <a:gd name="T34" fmla="*/ 55985833 w 831"/>
                <a:gd name="T35" fmla="*/ 100818082 h 812"/>
                <a:gd name="T36" fmla="*/ 54055196 w 831"/>
                <a:gd name="T37" fmla="*/ 115532149 h 812"/>
                <a:gd name="T38" fmla="*/ 45367770 w 831"/>
                <a:gd name="T39" fmla="*/ 120436838 h 812"/>
                <a:gd name="T40" fmla="*/ 24517858 w 831"/>
                <a:gd name="T41" fmla="*/ 125886492 h 812"/>
                <a:gd name="T42" fmla="*/ 5019480 w 831"/>
                <a:gd name="T43" fmla="*/ 122344217 h 812"/>
                <a:gd name="T44" fmla="*/ 9845633 w 831"/>
                <a:gd name="T45" fmla="*/ 137603249 h 812"/>
                <a:gd name="T46" fmla="*/ 18533499 w 831"/>
                <a:gd name="T47" fmla="*/ 147140144 h 812"/>
                <a:gd name="T48" fmla="*/ 23745867 w 831"/>
                <a:gd name="T49" fmla="*/ 157222004 h 812"/>
                <a:gd name="T50" fmla="*/ 27413813 w 831"/>
                <a:gd name="T51" fmla="*/ 162399176 h 812"/>
                <a:gd name="T52" fmla="*/ 19112602 w 831"/>
                <a:gd name="T53" fmla="*/ 176295272 h 812"/>
                <a:gd name="T54" fmla="*/ 16795750 w 831"/>
                <a:gd name="T55" fmla="*/ 182834857 h 812"/>
                <a:gd name="T56" fmla="*/ 21042800 w 831"/>
                <a:gd name="T57" fmla="*/ 196186510 h 812"/>
                <a:gd name="T58" fmla="*/ 42858030 w 831"/>
                <a:gd name="T59" fmla="*/ 193461683 h 812"/>
                <a:gd name="T60" fmla="*/ 58302685 w 831"/>
                <a:gd name="T61" fmla="*/ 192099270 h 812"/>
                <a:gd name="T62" fmla="*/ 63707941 w 831"/>
                <a:gd name="T63" fmla="*/ 196458993 h 812"/>
                <a:gd name="T64" fmla="*/ 69306964 w 831"/>
                <a:gd name="T65" fmla="*/ 205995888 h 812"/>
                <a:gd name="T66" fmla="*/ 78766382 w 831"/>
                <a:gd name="T67" fmla="*/ 213897887 h 812"/>
                <a:gd name="T68" fmla="*/ 86681817 w 831"/>
                <a:gd name="T69" fmla="*/ 218802576 h 812"/>
                <a:gd name="T70" fmla="*/ 88805342 w 831"/>
                <a:gd name="T71" fmla="*/ 215532783 h 812"/>
                <a:gd name="T72" fmla="*/ 94017710 w 831"/>
                <a:gd name="T73" fmla="*/ 210900577 h 812"/>
                <a:gd name="T74" fmla="*/ 106952626 w 831"/>
                <a:gd name="T75" fmla="*/ 208175750 h 812"/>
                <a:gd name="T76" fmla="*/ 115253837 w 831"/>
                <a:gd name="T77" fmla="*/ 204360992 h 812"/>
                <a:gd name="T78" fmla="*/ 119307999 w 831"/>
                <a:gd name="T79" fmla="*/ 198093889 h 812"/>
                <a:gd name="T80" fmla="*/ 112744097 w 831"/>
                <a:gd name="T81" fmla="*/ 190736856 h 812"/>
                <a:gd name="T82" fmla="*/ 104635774 w 831"/>
                <a:gd name="T83" fmla="*/ 174660376 h 812"/>
                <a:gd name="T84" fmla="*/ 101546931 w 831"/>
                <a:gd name="T85" fmla="*/ 170028170 h 812"/>
                <a:gd name="T86" fmla="*/ 101546931 w 831"/>
                <a:gd name="T87" fmla="*/ 157494487 h 812"/>
                <a:gd name="T88" fmla="*/ 112357882 w 831"/>
                <a:gd name="T89" fmla="*/ 153407246 h 812"/>
                <a:gd name="T90" fmla="*/ 120080429 w 831"/>
                <a:gd name="T91" fmla="*/ 144687799 h 812"/>
                <a:gd name="T92" fmla="*/ 132822018 w 831"/>
                <a:gd name="T93" fmla="*/ 113624770 h 812"/>
                <a:gd name="T94" fmla="*/ 140930341 w 831"/>
                <a:gd name="T95" fmla="*/ 100273117 h 812"/>
                <a:gd name="T96" fmla="*/ 139965023 w 831"/>
                <a:gd name="T97" fmla="*/ 89918774 h 812"/>
                <a:gd name="T98" fmla="*/ 140737014 w 831"/>
                <a:gd name="T99" fmla="*/ 83106706 h 812"/>
                <a:gd name="T100" fmla="*/ 144984503 w 831"/>
                <a:gd name="T101" fmla="*/ 78746982 h 812"/>
                <a:gd name="T102" fmla="*/ 129346959 w 831"/>
                <a:gd name="T103" fmla="*/ 56403400 h 812"/>
                <a:gd name="T104" fmla="*/ 146335597 w 831"/>
                <a:gd name="T105" fmla="*/ 38147580 h 812"/>
                <a:gd name="T106" fmla="*/ 155409239 w 831"/>
                <a:gd name="T107" fmla="*/ 33515374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chemeClr val="accent1">
                <a:lumMod val="60000"/>
                <a:lumOff val="40000"/>
              </a:schemeClr>
            </a:solidFill>
            <a:ln w="9525" cmpd="sng">
              <a:solidFill>
                <a:srgbClr val="FFFFFF"/>
              </a:solidFill>
              <a:prstDash val="solid"/>
              <a:round/>
              <a:headEnd/>
              <a:tailEnd/>
            </a:ln>
          </p:spPr>
          <p:txBody>
            <a:bodyPr/>
            <a:lstStyle/>
            <a:p>
              <a:pPr>
                <a:defRPr/>
              </a:pPr>
              <a:endParaRPr lang="en-GB" dirty="0">
                <a:solidFill>
                  <a:srgbClr val="000000"/>
                </a:solidFill>
                <a:latin typeface="Arial" charset="0"/>
                <a:cs typeface="Arial" charset="0"/>
              </a:endParaRPr>
            </a:p>
          </p:txBody>
        </p:sp>
        <p:sp>
          <p:nvSpPr>
            <p:cNvPr id="254" name="Freeform 262"/>
            <p:cNvSpPr>
              <a:spLocks/>
            </p:cNvSpPr>
            <p:nvPr>
              <p:custDataLst>
                <p:tags r:id="rId181"/>
              </p:custDataLst>
            </p:nvPr>
          </p:nvSpPr>
          <p:spPr bwMode="auto">
            <a:xfrm>
              <a:off x="6288088" y="3284538"/>
              <a:ext cx="220662" cy="585787"/>
            </a:xfrm>
            <a:custGeom>
              <a:avLst/>
              <a:gdLst>
                <a:gd name="T0" fmla="*/ 83627781 w 505"/>
                <a:gd name="T1" fmla="*/ 291362904 h 1121"/>
                <a:gd name="T2" fmla="*/ 84582531 w 505"/>
                <a:gd name="T3" fmla="*/ 280713163 h 1121"/>
                <a:gd name="T4" fmla="*/ 76181607 w 505"/>
                <a:gd name="T5" fmla="*/ 279074942 h 1121"/>
                <a:gd name="T6" fmla="*/ 77326870 w 505"/>
                <a:gd name="T7" fmla="*/ 261325200 h 1121"/>
                <a:gd name="T8" fmla="*/ 80000169 w 505"/>
                <a:gd name="T9" fmla="*/ 254225721 h 1121"/>
                <a:gd name="T10" fmla="*/ 78854469 w 505"/>
                <a:gd name="T11" fmla="*/ 245487499 h 1121"/>
                <a:gd name="T12" fmla="*/ 75990657 w 505"/>
                <a:gd name="T13" fmla="*/ 243849279 h 1121"/>
                <a:gd name="T14" fmla="*/ 72935457 w 505"/>
                <a:gd name="T15" fmla="*/ 228830427 h 1121"/>
                <a:gd name="T16" fmla="*/ 61861670 w 505"/>
                <a:gd name="T17" fmla="*/ 196335653 h 1121"/>
                <a:gd name="T18" fmla="*/ 56515508 w 505"/>
                <a:gd name="T19" fmla="*/ 191966542 h 1121"/>
                <a:gd name="T20" fmla="*/ 53842646 w 505"/>
                <a:gd name="T21" fmla="*/ 196062355 h 1121"/>
                <a:gd name="T22" fmla="*/ 43150322 w 505"/>
                <a:gd name="T23" fmla="*/ 202615761 h 1121"/>
                <a:gd name="T24" fmla="*/ 32267485 w 505"/>
                <a:gd name="T25" fmla="*/ 200977540 h 1121"/>
                <a:gd name="T26" fmla="*/ 25393723 w 505"/>
                <a:gd name="T27" fmla="*/ 154829360 h 1121"/>
                <a:gd name="T28" fmla="*/ 19284198 w 505"/>
                <a:gd name="T29" fmla="*/ 141994802 h 1121"/>
                <a:gd name="T30" fmla="*/ 9737574 w 505"/>
                <a:gd name="T31" fmla="*/ 137079618 h 1121"/>
                <a:gd name="T32" fmla="*/ 1527600 w 505"/>
                <a:gd name="T33" fmla="*/ 128614694 h 1121"/>
                <a:gd name="T34" fmla="*/ 4391412 w 505"/>
                <a:gd name="T35" fmla="*/ 121515215 h 1121"/>
                <a:gd name="T36" fmla="*/ 11073787 w 505"/>
                <a:gd name="T37" fmla="*/ 98577512 h 1121"/>
                <a:gd name="T38" fmla="*/ 12792337 w 505"/>
                <a:gd name="T39" fmla="*/ 75639810 h 1121"/>
                <a:gd name="T40" fmla="*/ 15274686 w 505"/>
                <a:gd name="T41" fmla="*/ 72362846 h 1121"/>
                <a:gd name="T42" fmla="*/ 21575161 w 505"/>
                <a:gd name="T43" fmla="*/ 70451328 h 1121"/>
                <a:gd name="T44" fmla="*/ 25584673 w 505"/>
                <a:gd name="T45" fmla="*/ 60620958 h 1121"/>
                <a:gd name="T46" fmla="*/ 26730373 w 505"/>
                <a:gd name="T47" fmla="*/ 31948700 h 1121"/>
                <a:gd name="T48" fmla="*/ 30357985 w 505"/>
                <a:gd name="T49" fmla="*/ 26760740 h 1121"/>
                <a:gd name="T50" fmla="*/ 40668409 w 505"/>
                <a:gd name="T51" fmla="*/ 20206812 h 1121"/>
                <a:gd name="T52" fmla="*/ 44677922 w 505"/>
                <a:gd name="T53" fmla="*/ 5734556 h 1121"/>
                <a:gd name="T54" fmla="*/ 52887896 w 505"/>
                <a:gd name="T55" fmla="*/ 8464924 h 1121"/>
                <a:gd name="T56" fmla="*/ 59570271 w 505"/>
                <a:gd name="T57" fmla="*/ 13380109 h 1121"/>
                <a:gd name="T58" fmla="*/ 64343583 w 505"/>
                <a:gd name="T59" fmla="*/ 33314145 h 1121"/>
                <a:gd name="T60" fmla="*/ 63961683 w 505"/>
                <a:gd name="T61" fmla="*/ 45602107 h 1121"/>
                <a:gd name="T62" fmla="*/ 57279308 w 505"/>
                <a:gd name="T63" fmla="*/ 58982738 h 1121"/>
                <a:gd name="T64" fmla="*/ 55942659 w 505"/>
                <a:gd name="T65" fmla="*/ 66901588 h 1121"/>
                <a:gd name="T66" fmla="*/ 58997858 w 505"/>
                <a:gd name="T67" fmla="*/ 71270699 h 1121"/>
                <a:gd name="T68" fmla="*/ 66062133 w 505"/>
                <a:gd name="T69" fmla="*/ 73728291 h 1121"/>
                <a:gd name="T70" fmla="*/ 70835445 w 505"/>
                <a:gd name="T71" fmla="*/ 79462848 h 1121"/>
                <a:gd name="T72" fmla="*/ 75990657 w 505"/>
                <a:gd name="T73" fmla="*/ 94208401 h 1121"/>
                <a:gd name="T74" fmla="*/ 82100182 w 505"/>
                <a:gd name="T75" fmla="*/ 109226731 h 1121"/>
                <a:gd name="T76" fmla="*/ 88592043 w 505"/>
                <a:gd name="T77" fmla="*/ 114141915 h 1121"/>
                <a:gd name="T78" fmla="*/ 96420118 w 505"/>
                <a:gd name="T79" fmla="*/ 114141915 h 1121"/>
                <a:gd name="T80" fmla="*/ 90883006 w 505"/>
                <a:gd name="T81" fmla="*/ 134895323 h 1121"/>
                <a:gd name="T82" fmla="*/ 81527332 w 505"/>
                <a:gd name="T83" fmla="*/ 139264434 h 1121"/>
                <a:gd name="T84" fmla="*/ 73126407 w 505"/>
                <a:gd name="T85" fmla="*/ 144179619 h 1121"/>
                <a:gd name="T86" fmla="*/ 68734995 w 505"/>
                <a:gd name="T87" fmla="*/ 156194282 h 1121"/>
                <a:gd name="T88" fmla="*/ 70644495 w 505"/>
                <a:gd name="T89" fmla="*/ 173944025 h 1121"/>
                <a:gd name="T90" fmla="*/ 76754020 w 505"/>
                <a:gd name="T91" fmla="*/ 186504762 h 1121"/>
                <a:gd name="T92" fmla="*/ 82100182 w 505"/>
                <a:gd name="T93" fmla="*/ 200704242 h 1121"/>
                <a:gd name="T94" fmla="*/ 81718282 w 505"/>
                <a:gd name="T95" fmla="*/ 211900056 h 1121"/>
                <a:gd name="T96" fmla="*/ 80000169 w 505"/>
                <a:gd name="T97" fmla="*/ 218726759 h 1121"/>
                <a:gd name="T98" fmla="*/ 83054931 w 505"/>
                <a:gd name="T99" fmla="*/ 232380166 h 1121"/>
                <a:gd name="T100" fmla="*/ 92219656 w 505"/>
                <a:gd name="T101" fmla="*/ 263510017 h 1121"/>
                <a:gd name="T102" fmla="*/ 87446344 w 505"/>
                <a:gd name="T103" fmla="*/ 29545871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chemeClr val="accent1">
                <a:lumMod val="60000"/>
                <a:lumOff val="40000"/>
              </a:schemeClr>
            </a:solidFill>
            <a:ln w="9525" cap="flat" cmpd="sng">
              <a:solidFill>
                <a:srgbClr val="FFFFFF"/>
              </a:solidFill>
              <a:prstDash val="solid"/>
              <a:round/>
              <a:headEnd type="none" w="med" len="med"/>
              <a:tailEnd type="none" w="med" len="med"/>
            </a:ln>
            <a:effectLst/>
          </p:spPr>
          <p:txBody>
            <a:bodyPr/>
            <a:lstStyle/>
            <a:p>
              <a:pPr>
                <a:defRPr/>
              </a:pPr>
              <a:endParaRPr lang="en-GB" dirty="0">
                <a:solidFill>
                  <a:srgbClr val="000000"/>
                </a:solidFill>
                <a:latin typeface="Arial" charset="0"/>
                <a:cs typeface="Arial" charset="0"/>
              </a:endParaRPr>
            </a:p>
          </p:txBody>
        </p:sp>
        <p:sp>
          <p:nvSpPr>
            <p:cNvPr id="47359" name="Freeform 263"/>
            <p:cNvSpPr>
              <a:spLocks/>
            </p:cNvSpPr>
            <p:nvPr>
              <p:custDataLst>
                <p:tags r:id="rId182"/>
              </p:custDataLst>
            </p:nvPr>
          </p:nvSpPr>
          <p:spPr bwMode="auto">
            <a:xfrm>
              <a:off x="3611563" y="3794125"/>
              <a:ext cx="80962" cy="58738"/>
            </a:xfrm>
            <a:custGeom>
              <a:avLst/>
              <a:gdLst>
                <a:gd name="T0" fmla="*/ 2147483647 w 180"/>
                <a:gd name="T1" fmla="*/ 2147483647 h 112"/>
                <a:gd name="T2" fmla="*/ 2147483647 w 180"/>
                <a:gd name="T3" fmla="*/ 2147483647 h 112"/>
                <a:gd name="T4" fmla="*/ 2147483647 w 180"/>
                <a:gd name="T5" fmla="*/ 2147483647 h 112"/>
                <a:gd name="T6" fmla="*/ 2147483647 w 180"/>
                <a:gd name="T7" fmla="*/ 2147483647 h 112"/>
                <a:gd name="T8" fmla="*/ 2147483647 w 180"/>
                <a:gd name="T9" fmla="*/ 2147483647 h 112"/>
                <a:gd name="T10" fmla="*/ 2147483647 w 180"/>
                <a:gd name="T11" fmla="*/ 2147483647 h 112"/>
                <a:gd name="T12" fmla="*/ 2147483647 w 180"/>
                <a:gd name="T13" fmla="*/ 2147483647 h 112"/>
                <a:gd name="T14" fmla="*/ 2147483647 w 180"/>
                <a:gd name="T15" fmla="*/ 2147483647 h 112"/>
                <a:gd name="T16" fmla="*/ 2147483647 w 180"/>
                <a:gd name="T17" fmla="*/ 2147483647 h 112"/>
                <a:gd name="T18" fmla="*/ 2147483647 w 180"/>
                <a:gd name="T19" fmla="*/ 2147483647 h 112"/>
                <a:gd name="T20" fmla="*/ 2147483647 w 180"/>
                <a:gd name="T21" fmla="*/ 2147483647 h 112"/>
                <a:gd name="T22" fmla="*/ 2147483647 w 180"/>
                <a:gd name="T23" fmla="*/ 2147483647 h 112"/>
                <a:gd name="T24" fmla="*/ 2147483647 w 180"/>
                <a:gd name="T25" fmla="*/ 2147483647 h 112"/>
                <a:gd name="T26" fmla="*/ 2147483647 w 180"/>
                <a:gd name="T27" fmla="*/ 2147483647 h 112"/>
                <a:gd name="T28" fmla="*/ 2147483647 w 180"/>
                <a:gd name="T29" fmla="*/ 2147483647 h 112"/>
                <a:gd name="T30" fmla="*/ 2147483647 w 180"/>
                <a:gd name="T31" fmla="*/ 2147483647 h 112"/>
                <a:gd name="T32" fmla="*/ 2147483647 w 180"/>
                <a:gd name="T33" fmla="*/ 2147483647 h 112"/>
                <a:gd name="T34" fmla="*/ 2147483647 w 180"/>
                <a:gd name="T35" fmla="*/ 2147483647 h 112"/>
                <a:gd name="T36" fmla="*/ 2147483647 w 180"/>
                <a:gd name="T37" fmla="*/ 2147483647 h 112"/>
                <a:gd name="T38" fmla="*/ 2147483647 w 180"/>
                <a:gd name="T39" fmla="*/ 2147483647 h 112"/>
                <a:gd name="T40" fmla="*/ 2147483647 w 180"/>
                <a:gd name="T41" fmla="*/ 2147483647 h 112"/>
                <a:gd name="T42" fmla="*/ 2147483647 w 180"/>
                <a:gd name="T43" fmla="*/ 2147483647 h 112"/>
                <a:gd name="T44" fmla="*/ 0 w 180"/>
                <a:gd name="T45" fmla="*/ 2147483647 h 112"/>
                <a:gd name="T46" fmla="*/ 2147483647 w 180"/>
                <a:gd name="T47" fmla="*/ 2147483647 h 112"/>
                <a:gd name="T48" fmla="*/ 2147483647 w 180"/>
                <a:gd name="T49" fmla="*/ 2147483647 h 112"/>
                <a:gd name="T50" fmla="*/ 2147483647 w 180"/>
                <a:gd name="T51" fmla="*/ 2147483647 h 112"/>
                <a:gd name="T52" fmla="*/ 2147483647 w 180"/>
                <a:gd name="T53" fmla="*/ 2147483647 h 112"/>
                <a:gd name="T54" fmla="*/ 2147483647 w 180"/>
                <a:gd name="T55" fmla="*/ 2147483647 h 112"/>
                <a:gd name="T56" fmla="*/ 2147483647 w 180"/>
                <a:gd name="T57" fmla="*/ 0 h 112"/>
                <a:gd name="T58" fmla="*/ 2147483647 w 180"/>
                <a:gd name="T59" fmla="*/ 2147483647 h 112"/>
                <a:gd name="T60" fmla="*/ 2147483647 w 180"/>
                <a:gd name="T61" fmla="*/ 2147483647 h 112"/>
                <a:gd name="T62" fmla="*/ 2147483647 w 180"/>
                <a:gd name="T63" fmla="*/ 2147483647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endParaRPr lang="en-GB"/>
            </a:p>
          </p:txBody>
        </p:sp>
        <p:sp>
          <p:nvSpPr>
            <p:cNvPr id="256" name="Freeform 264"/>
            <p:cNvSpPr>
              <a:spLocks/>
            </p:cNvSpPr>
            <p:nvPr>
              <p:custDataLst>
                <p:tags r:id="rId183"/>
              </p:custDataLst>
            </p:nvPr>
          </p:nvSpPr>
          <p:spPr bwMode="auto">
            <a:xfrm>
              <a:off x="3695700" y="3876675"/>
              <a:ext cx="74613" cy="100013"/>
            </a:xfrm>
            <a:custGeom>
              <a:avLst/>
              <a:gdLst>
                <a:gd name="T0" fmla="*/ 0 w 173"/>
                <a:gd name="T1" fmla="*/ 18450651 h 192"/>
                <a:gd name="T2" fmla="*/ 5022293 w 173"/>
                <a:gd name="T3" fmla="*/ 11396159 h 192"/>
                <a:gd name="T4" fmla="*/ 9486075 w 173"/>
                <a:gd name="T5" fmla="*/ 5698080 h 192"/>
                <a:gd name="T6" fmla="*/ 10416353 w 173"/>
                <a:gd name="T7" fmla="*/ 4341146 h 192"/>
                <a:gd name="T8" fmla="*/ 11718397 w 173"/>
                <a:gd name="T9" fmla="*/ 3256120 h 192"/>
                <a:gd name="T10" fmla="*/ 13020441 w 173"/>
                <a:gd name="T11" fmla="*/ 2170573 h 192"/>
                <a:gd name="T12" fmla="*/ 14136602 w 173"/>
                <a:gd name="T13" fmla="*/ 1627799 h 192"/>
                <a:gd name="T14" fmla="*/ 15438646 w 173"/>
                <a:gd name="T15" fmla="*/ 814160 h 192"/>
                <a:gd name="T16" fmla="*/ 16740259 w 173"/>
                <a:gd name="T17" fmla="*/ 542773 h 192"/>
                <a:gd name="T18" fmla="*/ 18228617 w 173"/>
                <a:gd name="T19" fmla="*/ 271387 h 192"/>
                <a:gd name="T20" fmla="*/ 19902428 w 173"/>
                <a:gd name="T21" fmla="*/ 0 h 192"/>
                <a:gd name="T22" fmla="*/ 21576669 w 173"/>
                <a:gd name="T23" fmla="*/ 271387 h 192"/>
                <a:gd name="T24" fmla="*/ 23064596 w 173"/>
                <a:gd name="T25" fmla="*/ 542773 h 192"/>
                <a:gd name="T26" fmla="*/ 24552523 w 173"/>
                <a:gd name="T27" fmla="*/ 1356413 h 192"/>
                <a:gd name="T28" fmla="*/ 25854567 w 173"/>
                <a:gd name="T29" fmla="*/ 2170573 h 192"/>
                <a:gd name="T30" fmla="*/ 26970729 w 173"/>
                <a:gd name="T31" fmla="*/ 3527507 h 192"/>
                <a:gd name="T32" fmla="*/ 28086890 w 173"/>
                <a:gd name="T33" fmla="*/ 5155306 h 192"/>
                <a:gd name="T34" fmla="*/ 28830853 w 173"/>
                <a:gd name="T35" fmla="*/ 6512240 h 192"/>
                <a:gd name="T36" fmla="*/ 29760700 w 173"/>
                <a:gd name="T37" fmla="*/ 8140039 h 192"/>
                <a:gd name="T38" fmla="*/ 30318780 w 173"/>
                <a:gd name="T39" fmla="*/ 10039225 h 192"/>
                <a:gd name="T40" fmla="*/ 30876861 w 173"/>
                <a:gd name="T41" fmla="*/ 11667546 h 192"/>
                <a:gd name="T42" fmla="*/ 31249058 w 173"/>
                <a:gd name="T43" fmla="*/ 13566732 h 192"/>
                <a:gd name="T44" fmla="*/ 31434941 w 173"/>
                <a:gd name="T45" fmla="*/ 15465918 h 192"/>
                <a:gd name="T46" fmla="*/ 31993022 w 173"/>
                <a:gd name="T47" fmla="*/ 19536198 h 192"/>
                <a:gd name="T48" fmla="*/ 32178905 w 173"/>
                <a:gd name="T49" fmla="*/ 23605957 h 192"/>
                <a:gd name="T50" fmla="*/ 29202619 w 173"/>
                <a:gd name="T51" fmla="*/ 30931836 h 192"/>
                <a:gd name="T52" fmla="*/ 27156612 w 173"/>
                <a:gd name="T53" fmla="*/ 37172689 h 192"/>
                <a:gd name="T54" fmla="*/ 25854567 w 173"/>
                <a:gd name="T55" fmla="*/ 40157422 h 192"/>
                <a:gd name="T56" fmla="*/ 24180757 w 173"/>
                <a:gd name="T57" fmla="*/ 43413021 h 192"/>
                <a:gd name="T58" fmla="*/ 21762552 w 173"/>
                <a:gd name="T59" fmla="*/ 47211915 h 192"/>
                <a:gd name="T60" fmla="*/ 18414500 w 173"/>
                <a:gd name="T61" fmla="*/ 52095834 h 192"/>
                <a:gd name="T62" fmla="*/ 15996295 w 173"/>
                <a:gd name="T63" fmla="*/ 49653874 h 192"/>
                <a:gd name="T64" fmla="*/ 13764405 w 173"/>
                <a:gd name="T65" fmla="*/ 47754688 h 192"/>
                <a:gd name="T66" fmla="*/ 11718397 w 173"/>
                <a:gd name="T67" fmla="*/ 45854981 h 192"/>
                <a:gd name="T68" fmla="*/ 10044155 w 173"/>
                <a:gd name="T69" fmla="*/ 44227182 h 192"/>
                <a:gd name="T70" fmla="*/ 8556228 w 173"/>
                <a:gd name="T71" fmla="*/ 42327995 h 192"/>
                <a:gd name="T72" fmla="*/ 7440067 w 173"/>
                <a:gd name="T73" fmla="*/ 40699675 h 192"/>
                <a:gd name="T74" fmla="*/ 6324337 w 173"/>
                <a:gd name="T75" fmla="*/ 39071876 h 192"/>
                <a:gd name="T76" fmla="*/ 5579943 w 173"/>
                <a:gd name="T77" fmla="*/ 37172689 h 192"/>
                <a:gd name="T78" fmla="*/ 4092015 w 173"/>
                <a:gd name="T79" fmla="*/ 33373796 h 192"/>
                <a:gd name="T80" fmla="*/ 2976286 w 173"/>
                <a:gd name="T81" fmla="*/ 29032650 h 192"/>
                <a:gd name="T82" fmla="*/ 1674242 w 173"/>
                <a:gd name="T83" fmla="*/ 24420118 h 192"/>
                <a:gd name="T84" fmla="*/ 0 w 173"/>
                <a:gd name="T85" fmla="*/ 18450651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chemeClr val="accent1">
                <a:lumMod val="60000"/>
                <a:lumOff val="40000"/>
              </a:schemeClr>
            </a:solidFill>
            <a:ln w="9525" cmpd="sng">
              <a:solidFill>
                <a:srgbClr val="FFFFFF"/>
              </a:solidFill>
              <a:prstDash val="solid"/>
              <a:round/>
              <a:headEnd/>
              <a:tailEnd/>
            </a:ln>
          </p:spPr>
          <p:txBody>
            <a:bodyPr/>
            <a:lstStyle/>
            <a:p>
              <a:pPr>
                <a:defRPr/>
              </a:pPr>
              <a:endParaRPr lang="en-GB" dirty="0">
                <a:solidFill>
                  <a:srgbClr val="000000"/>
                </a:solidFill>
                <a:latin typeface="Arial" charset="0"/>
                <a:cs typeface="Arial" charset="0"/>
              </a:endParaRPr>
            </a:p>
          </p:txBody>
        </p:sp>
        <p:sp>
          <p:nvSpPr>
            <p:cNvPr id="257" name="Freeform 265"/>
            <p:cNvSpPr>
              <a:spLocks/>
            </p:cNvSpPr>
            <p:nvPr>
              <p:custDataLst>
                <p:tags r:id="rId184"/>
              </p:custDataLst>
            </p:nvPr>
          </p:nvSpPr>
          <p:spPr bwMode="auto">
            <a:xfrm>
              <a:off x="3738563" y="3927475"/>
              <a:ext cx="104775" cy="131763"/>
            </a:xfrm>
            <a:custGeom>
              <a:avLst/>
              <a:gdLst>
                <a:gd name="T0" fmla="*/ 14963489 w 233"/>
                <a:gd name="T1" fmla="*/ 0 h 252"/>
                <a:gd name="T2" fmla="*/ 16783336 w 233"/>
                <a:gd name="T3" fmla="*/ 546917 h 252"/>
                <a:gd name="T4" fmla="*/ 17996568 w 233"/>
                <a:gd name="T5" fmla="*/ 820375 h 252"/>
                <a:gd name="T6" fmla="*/ 19209799 w 233"/>
                <a:gd name="T7" fmla="*/ 820375 h 252"/>
                <a:gd name="T8" fmla="*/ 20018770 w 233"/>
                <a:gd name="T9" fmla="*/ 546917 h 252"/>
                <a:gd name="T10" fmla="*/ 21434357 w 233"/>
                <a:gd name="T11" fmla="*/ 273458 h 252"/>
                <a:gd name="T12" fmla="*/ 22849944 w 233"/>
                <a:gd name="T13" fmla="*/ 0 h 252"/>
                <a:gd name="T14" fmla="*/ 25276407 w 233"/>
                <a:gd name="T15" fmla="*/ 4647748 h 252"/>
                <a:gd name="T16" fmla="*/ 28309486 w 233"/>
                <a:gd name="T17" fmla="*/ 10115348 h 252"/>
                <a:gd name="T18" fmla="*/ 29118456 w 233"/>
                <a:gd name="T19" fmla="*/ 11482117 h 252"/>
                <a:gd name="T20" fmla="*/ 29926978 w 233"/>
                <a:gd name="T21" fmla="*/ 12575951 h 252"/>
                <a:gd name="T22" fmla="*/ 30938304 w 233"/>
                <a:gd name="T23" fmla="*/ 13395803 h 252"/>
                <a:gd name="T24" fmla="*/ 31746825 w 233"/>
                <a:gd name="T25" fmla="*/ 14216179 h 252"/>
                <a:gd name="T26" fmla="*/ 32960506 w 233"/>
                <a:gd name="T27" fmla="*/ 14763096 h 252"/>
                <a:gd name="T28" fmla="*/ 33971383 w 233"/>
                <a:gd name="T29" fmla="*/ 15309490 h 252"/>
                <a:gd name="T30" fmla="*/ 35184614 w 233"/>
                <a:gd name="T31" fmla="*/ 15309490 h 252"/>
                <a:gd name="T32" fmla="*/ 36397846 w 233"/>
                <a:gd name="T33" fmla="*/ 15309490 h 252"/>
                <a:gd name="T34" fmla="*/ 36397846 w 233"/>
                <a:gd name="T35" fmla="*/ 21870923 h 252"/>
                <a:gd name="T36" fmla="*/ 39026664 w 233"/>
                <a:gd name="T37" fmla="*/ 28158899 h 252"/>
                <a:gd name="T38" fmla="*/ 42868714 w 233"/>
                <a:gd name="T39" fmla="*/ 34993791 h 252"/>
                <a:gd name="T40" fmla="*/ 43475330 w 233"/>
                <a:gd name="T41" fmla="*/ 36907477 h 252"/>
                <a:gd name="T42" fmla="*/ 44486206 w 233"/>
                <a:gd name="T43" fmla="*/ 38821164 h 252"/>
                <a:gd name="T44" fmla="*/ 45092822 w 233"/>
                <a:gd name="T45" fmla="*/ 41281767 h 252"/>
                <a:gd name="T46" fmla="*/ 45699437 w 233"/>
                <a:gd name="T47" fmla="*/ 43741847 h 252"/>
                <a:gd name="T48" fmla="*/ 46508408 w 233"/>
                <a:gd name="T49" fmla="*/ 46475908 h 252"/>
                <a:gd name="T50" fmla="*/ 46912669 w 233"/>
                <a:gd name="T51" fmla="*/ 49209970 h 252"/>
                <a:gd name="T52" fmla="*/ 47115024 w 233"/>
                <a:gd name="T53" fmla="*/ 52216967 h 252"/>
                <a:gd name="T54" fmla="*/ 47115024 w 233"/>
                <a:gd name="T55" fmla="*/ 55770881 h 252"/>
                <a:gd name="T56" fmla="*/ 46912669 w 233"/>
                <a:gd name="T57" fmla="*/ 59051859 h 252"/>
                <a:gd name="T58" fmla="*/ 46508408 w 233"/>
                <a:gd name="T59" fmla="*/ 62332315 h 252"/>
                <a:gd name="T60" fmla="*/ 45901793 w 233"/>
                <a:gd name="T61" fmla="*/ 65613293 h 252"/>
                <a:gd name="T62" fmla="*/ 45699437 w 233"/>
                <a:gd name="T63" fmla="*/ 68893749 h 252"/>
                <a:gd name="T64" fmla="*/ 44890916 w 233"/>
                <a:gd name="T65" fmla="*/ 68893749 h 252"/>
                <a:gd name="T66" fmla="*/ 43475330 w 233"/>
                <a:gd name="T67" fmla="*/ 68346832 h 252"/>
                <a:gd name="T68" fmla="*/ 42059743 w 233"/>
                <a:gd name="T69" fmla="*/ 67253521 h 252"/>
                <a:gd name="T70" fmla="*/ 40037540 w 233"/>
                <a:gd name="T71" fmla="*/ 65886229 h 252"/>
                <a:gd name="T72" fmla="*/ 35588875 w 233"/>
                <a:gd name="T73" fmla="*/ 61785921 h 252"/>
                <a:gd name="T74" fmla="*/ 30533593 w 233"/>
                <a:gd name="T75" fmla="*/ 56864715 h 252"/>
                <a:gd name="T76" fmla="*/ 25276407 w 233"/>
                <a:gd name="T77" fmla="*/ 50850198 h 252"/>
                <a:gd name="T78" fmla="*/ 20221125 w 233"/>
                <a:gd name="T79" fmla="*/ 45109139 h 252"/>
                <a:gd name="T80" fmla="*/ 15772460 w 233"/>
                <a:gd name="T81" fmla="*/ 39641016 h 252"/>
                <a:gd name="T82" fmla="*/ 12334671 w 233"/>
                <a:gd name="T83" fmla="*/ 35267250 h 252"/>
                <a:gd name="T84" fmla="*/ 11121439 w 233"/>
                <a:gd name="T85" fmla="*/ 34173416 h 252"/>
                <a:gd name="T86" fmla="*/ 9706302 w 233"/>
                <a:gd name="T87" fmla="*/ 32806647 h 252"/>
                <a:gd name="T88" fmla="*/ 8290715 w 233"/>
                <a:gd name="T89" fmla="*/ 31712813 h 252"/>
                <a:gd name="T90" fmla="*/ 6672773 w 233"/>
                <a:gd name="T91" fmla="*/ 30619502 h 252"/>
                <a:gd name="T92" fmla="*/ 3437789 w 233"/>
                <a:gd name="T93" fmla="*/ 28432357 h 252"/>
                <a:gd name="T94" fmla="*/ 0 w 233"/>
                <a:gd name="T95" fmla="*/ 27065588 h 252"/>
                <a:gd name="T96" fmla="*/ 8088360 w 233"/>
                <a:gd name="T97" fmla="*/ 17223699 h 252"/>
                <a:gd name="T98" fmla="*/ 11930410 w 233"/>
                <a:gd name="T99" fmla="*/ 11755576 h 252"/>
                <a:gd name="T100" fmla="*/ 13143642 w 233"/>
                <a:gd name="T101" fmla="*/ 9022037 h 252"/>
                <a:gd name="T102" fmla="*/ 13952612 w 233"/>
                <a:gd name="T103" fmla="*/ 6834892 h 252"/>
                <a:gd name="T104" fmla="*/ 14559228 w 233"/>
                <a:gd name="T105" fmla="*/ 3827372 h 252"/>
                <a:gd name="T106" fmla="*/ 14963489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chemeClr val="accent1">
                <a:lumMod val="60000"/>
                <a:lumOff val="40000"/>
              </a:schemeClr>
            </a:solidFill>
            <a:ln w="9525" cmpd="sng">
              <a:solidFill>
                <a:srgbClr val="FFFFFF"/>
              </a:solidFill>
              <a:prstDash val="solid"/>
              <a:round/>
              <a:headEnd/>
              <a:tailEnd/>
            </a:ln>
          </p:spPr>
          <p:txBody>
            <a:bodyPr/>
            <a:lstStyle/>
            <a:p>
              <a:pPr>
                <a:defRPr/>
              </a:pPr>
              <a:endParaRPr lang="en-GB" dirty="0">
                <a:solidFill>
                  <a:srgbClr val="000000"/>
                </a:solidFill>
                <a:latin typeface="Arial" charset="0"/>
                <a:cs typeface="Arial" charset="0"/>
              </a:endParaRPr>
            </a:p>
          </p:txBody>
        </p:sp>
        <p:sp>
          <p:nvSpPr>
            <p:cNvPr id="258" name="Freeform 266"/>
            <p:cNvSpPr>
              <a:spLocks/>
            </p:cNvSpPr>
            <p:nvPr>
              <p:custDataLst>
                <p:tags r:id="rId185"/>
              </p:custDataLst>
            </p:nvPr>
          </p:nvSpPr>
          <p:spPr bwMode="auto">
            <a:xfrm>
              <a:off x="3952875" y="3846513"/>
              <a:ext cx="104775" cy="201612"/>
            </a:xfrm>
            <a:custGeom>
              <a:avLst/>
              <a:gdLst>
                <a:gd name="T0" fmla="*/ 2358289 w 246"/>
                <a:gd name="T1" fmla="*/ 105842050 h 380"/>
                <a:gd name="T2" fmla="*/ 2539729 w 246"/>
                <a:gd name="T3" fmla="*/ 103308623 h 380"/>
                <a:gd name="T4" fmla="*/ 2721169 w 246"/>
                <a:gd name="T5" fmla="*/ 101056394 h 380"/>
                <a:gd name="T6" fmla="*/ 3265062 w 246"/>
                <a:gd name="T7" fmla="*/ 98804695 h 380"/>
                <a:gd name="T8" fmla="*/ 3627941 w 246"/>
                <a:gd name="T9" fmla="*/ 96834193 h 380"/>
                <a:gd name="T10" fmla="*/ 4535139 w 246"/>
                <a:gd name="T11" fmla="*/ 93737842 h 380"/>
                <a:gd name="T12" fmla="*/ 4716579 w 246"/>
                <a:gd name="T13" fmla="*/ 92048537 h 380"/>
                <a:gd name="T14" fmla="*/ 4535139 w 246"/>
                <a:gd name="T15" fmla="*/ 90359763 h 380"/>
                <a:gd name="T16" fmla="*/ 4172260 w 246"/>
                <a:gd name="T17" fmla="*/ 88389261 h 380"/>
                <a:gd name="T18" fmla="*/ 3446501 w 246"/>
                <a:gd name="T19" fmla="*/ 85855835 h 380"/>
                <a:gd name="T20" fmla="*/ 2358289 w 246"/>
                <a:gd name="T21" fmla="*/ 83040681 h 380"/>
                <a:gd name="T22" fmla="*/ 1632531 w 246"/>
                <a:gd name="T23" fmla="*/ 80226057 h 380"/>
                <a:gd name="T24" fmla="*/ 725759 w 246"/>
                <a:gd name="T25" fmla="*/ 77410903 h 380"/>
                <a:gd name="T26" fmla="*/ 181440 w 246"/>
                <a:gd name="T27" fmla="*/ 75159204 h 380"/>
                <a:gd name="T28" fmla="*/ 0 w 246"/>
                <a:gd name="T29" fmla="*/ 72906975 h 380"/>
                <a:gd name="T30" fmla="*/ 181440 w 246"/>
                <a:gd name="T31" fmla="*/ 70655276 h 380"/>
                <a:gd name="T32" fmla="*/ 362879 w 246"/>
                <a:gd name="T33" fmla="*/ 68403046 h 380"/>
                <a:gd name="T34" fmla="*/ 544319 w 246"/>
                <a:gd name="T35" fmla="*/ 66432545 h 380"/>
                <a:gd name="T36" fmla="*/ 1088212 w 246"/>
                <a:gd name="T37" fmla="*/ 64743770 h 380"/>
                <a:gd name="T38" fmla="*/ 1995410 w 246"/>
                <a:gd name="T39" fmla="*/ 61365692 h 380"/>
                <a:gd name="T40" fmla="*/ 3446501 w 246"/>
                <a:gd name="T41" fmla="*/ 58269340 h 380"/>
                <a:gd name="T42" fmla="*/ 4716579 w 246"/>
                <a:gd name="T43" fmla="*/ 55454186 h 380"/>
                <a:gd name="T44" fmla="*/ 6167670 w 246"/>
                <a:gd name="T45" fmla="*/ 52076638 h 380"/>
                <a:gd name="T46" fmla="*/ 7437747 w 246"/>
                <a:gd name="T47" fmla="*/ 48698559 h 380"/>
                <a:gd name="T48" fmla="*/ 8525959 w 246"/>
                <a:gd name="T49" fmla="*/ 45039283 h 380"/>
                <a:gd name="T50" fmla="*/ 4716579 w 246"/>
                <a:gd name="T51" fmla="*/ 20549140 h 380"/>
                <a:gd name="T52" fmla="*/ 4716579 w 246"/>
                <a:gd name="T53" fmla="*/ 14074710 h 380"/>
                <a:gd name="T54" fmla="*/ 4353699 w 246"/>
                <a:gd name="T55" fmla="*/ 9289054 h 380"/>
                <a:gd name="T56" fmla="*/ 4353699 w 246"/>
                <a:gd name="T57" fmla="*/ 7037355 h 380"/>
                <a:gd name="T58" fmla="*/ 4353699 w 246"/>
                <a:gd name="T59" fmla="*/ 4503928 h 380"/>
                <a:gd name="T60" fmla="*/ 4535139 w 246"/>
                <a:gd name="T61" fmla="*/ 2251699 h 380"/>
                <a:gd name="T62" fmla="*/ 4716579 w 246"/>
                <a:gd name="T63" fmla="*/ 0 h 380"/>
                <a:gd name="T64" fmla="*/ 32652745 w 246"/>
                <a:gd name="T65" fmla="*/ 0 h 380"/>
                <a:gd name="T66" fmla="*/ 39908627 w 246"/>
                <a:gd name="T67" fmla="*/ 36312624 h 380"/>
                <a:gd name="T68" fmla="*/ 39908627 w 246"/>
                <a:gd name="T69" fmla="*/ 59113993 h 380"/>
                <a:gd name="T70" fmla="*/ 39908627 w 246"/>
                <a:gd name="T71" fmla="*/ 61928616 h 380"/>
                <a:gd name="T72" fmla="*/ 40090067 w 246"/>
                <a:gd name="T73" fmla="*/ 64743770 h 380"/>
                <a:gd name="T74" fmla="*/ 40452946 w 246"/>
                <a:gd name="T75" fmla="*/ 67558925 h 380"/>
                <a:gd name="T76" fmla="*/ 40815825 w 246"/>
                <a:gd name="T77" fmla="*/ 70373548 h 380"/>
                <a:gd name="T78" fmla="*/ 41360144 w 246"/>
                <a:gd name="T79" fmla="*/ 72906975 h 380"/>
                <a:gd name="T80" fmla="*/ 42448356 w 246"/>
                <a:gd name="T81" fmla="*/ 75440401 h 380"/>
                <a:gd name="T82" fmla="*/ 43355554 w 246"/>
                <a:gd name="T83" fmla="*/ 78255555 h 380"/>
                <a:gd name="T84" fmla="*/ 44625206 w 246"/>
                <a:gd name="T85" fmla="*/ 81351907 h 380"/>
                <a:gd name="T86" fmla="*/ 40634386 w 246"/>
                <a:gd name="T87" fmla="*/ 83040681 h 380"/>
                <a:gd name="T88" fmla="*/ 36643566 w 246"/>
                <a:gd name="T89" fmla="*/ 85011183 h 380"/>
                <a:gd name="T90" fmla="*/ 32834185 w 246"/>
                <a:gd name="T91" fmla="*/ 87263412 h 380"/>
                <a:gd name="T92" fmla="*/ 29024379 w 246"/>
                <a:gd name="T93" fmla="*/ 89796839 h 380"/>
                <a:gd name="T94" fmla="*/ 25577877 w 246"/>
                <a:gd name="T95" fmla="*/ 92330265 h 380"/>
                <a:gd name="T96" fmla="*/ 21768497 w 246"/>
                <a:gd name="T97" fmla="*/ 95144889 h 380"/>
                <a:gd name="T98" fmla="*/ 18140130 w 246"/>
                <a:gd name="T99" fmla="*/ 97678846 h 380"/>
                <a:gd name="T100" fmla="*/ 14512189 w 246"/>
                <a:gd name="T101" fmla="*/ 100775197 h 380"/>
                <a:gd name="T102" fmla="*/ 13605417 w 246"/>
                <a:gd name="T103" fmla="*/ 102182243 h 380"/>
                <a:gd name="T104" fmla="*/ 12516779 w 246"/>
                <a:gd name="T105" fmla="*/ 103308623 h 380"/>
                <a:gd name="T106" fmla="*/ 11247128 w 246"/>
                <a:gd name="T107" fmla="*/ 104716201 h 380"/>
                <a:gd name="T108" fmla="*/ 9795611 w 246"/>
                <a:gd name="T109" fmla="*/ 105842050 h 380"/>
                <a:gd name="T110" fmla="*/ 8344520 w 246"/>
                <a:gd name="T111" fmla="*/ 106686172 h 380"/>
                <a:gd name="T112" fmla="*/ 6530549 w 246"/>
                <a:gd name="T113" fmla="*/ 106967899 h 380"/>
                <a:gd name="T114" fmla="*/ 5623351 w 246"/>
                <a:gd name="T115" fmla="*/ 106967899 h 380"/>
                <a:gd name="T116" fmla="*/ 4535139 w 246"/>
                <a:gd name="T117" fmla="*/ 106686172 h 380"/>
                <a:gd name="T118" fmla="*/ 3627941 w 246"/>
                <a:gd name="T119" fmla="*/ 106404975 h 380"/>
                <a:gd name="T120" fmla="*/ 2358289 w 246"/>
                <a:gd name="T121" fmla="*/ 105842050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chemeClr val="accent1">
                <a:lumMod val="60000"/>
                <a:lumOff val="40000"/>
              </a:schemeClr>
            </a:solidFill>
            <a:ln w="9525" cmpd="sng">
              <a:solidFill>
                <a:srgbClr val="FFFFFF"/>
              </a:solidFill>
              <a:prstDash val="solid"/>
              <a:round/>
              <a:headEnd/>
              <a:tailEnd/>
            </a:ln>
          </p:spPr>
          <p:txBody>
            <a:bodyPr/>
            <a:lstStyle/>
            <a:p>
              <a:pPr>
                <a:defRPr/>
              </a:pPr>
              <a:endParaRPr lang="en-GB" dirty="0">
                <a:solidFill>
                  <a:srgbClr val="000000"/>
                </a:solidFill>
                <a:latin typeface="Arial" charset="0"/>
                <a:cs typeface="Arial" charset="0"/>
              </a:endParaRPr>
            </a:p>
          </p:txBody>
        </p:sp>
        <p:sp>
          <p:nvSpPr>
            <p:cNvPr id="47363" name="Freeform 267"/>
            <p:cNvSpPr>
              <a:spLocks/>
            </p:cNvSpPr>
            <p:nvPr>
              <p:custDataLst>
                <p:tags r:id="rId186"/>
              </p:custDataLst>
            </p:nvPr>
          </p:nvSpPr>
          <p:spPr bwMode="auto">
            <a:xfrm>
              <a:off x="3605213" y="3762375"/>
              <a:ext cx="87312" cy="58738"/>
            </a:xfrm>
            <a:custGeom>
              <a:avLst/>
              <a:gdLst>
                <a:gd name="T0" fmla="*/ 2147483647 w 193"/>
                <a:gd name="T1" fmla="*/ 2147483647 h 38"/>
                <a:gd name="T2" fmla="*/ 2147483647 w 193"/>
                <a:gd name="T3" fmla="*/ 2147483647 h 38"/>
                <a:gd name="T4" fmla="*/ 2147483647 w 193"/>
                <a:gd name="T5" fmla="*/ 2147483647 h 38"/>
                <a:gd name="T6" fmla="*/ 2147483647 w 193"/>
                <a:gd name="T7" fmla="*/ 2147483647 h 38"/>
                <a:gd name="T8" fmla="*/ 2147483647 w 193"/>
                <a:gd name="T9" fmla="*/ 2147483647 h 38"/>
                <a:gd name="T10" fmla="*/ 2147483647 w 193"/>
                <a:gd name="T11" fmla="*/ 2147483647 h 38"/>
                <a:gd name="T12" fmla="*/ 2147483647 w 193"/>
                <a:gd name="T13" fmla="*/ 0 h 38"/>
                <a:gd name="T14" fmla="*/ 2147483647 w 193"/>
                <a:gd name="T15" fmla="*/ 2147483647 h 38"/>
                <a:gd name="T16" fmla="*/ 2147483647 w 193"/>
                <a:gd name="T17" fmla="*/ 2147483647 h 38"/>
                <a:gd name="T18" fmla="*/ 2147483647 w 193"/>
                <a:gd name="T19" fmla="*/ 2147483647 h 38"/>
                <a:gd name="T20" fmla="*/ 2147483647 w 193"/>
                <a:gd name="T21" fmla="*/ 2147483647 h 38"/>
                <a:gd name="T22" fmla="*/ 2147483647 w 193"/>
                <a:gd name="T23" fmla="*/ 2147483647 h 38"/>
                <a:gd name="T24" fmla="*/ 2147483647 w 193"/>
                <a:gd name="T25" fmla="*/ 2147483647 h 38"/>
                <a:gd name="T26" fmla="*/ 2147483647 w 193"/>
                <a:gd name="T27" fmla="*/ 2147483647 h 38"/>
                <a:gd name="T28" fmla="*/ 2147483647 w 193"/>
                <a:gd name="T29" fmla="*/ 2147483647 h 38"/>
                <a:gd name="T30" fmla="*/ 2147483647 w 193"/>
                <a:gd name="T31" fmla="*/ 2147483647 h 38"/>
                <a:gd name="T32" fmla="*/ 2147483647 w 193"/>
                <a:gd name="T33" fmla="*/ 2147483647 h 38"/>
                <a:gd name="T34" fmla="*/ 2147483647 w 193"/>
                <a:gd name="T35" fmla="*/ 2147483647 h 38"/>
                <a:gd name="T36" fmla="*/ 2147483647 w 193"/>
                <a:gd name="T37" fmla="*/ 2147483647 h 38"/>
                <a:gd name="T38" fmla="*/ 2147483647 w 193"/>
                <a:gd name="T39" fmla="*/ 2147483647 h 38"/>
                <a:gd name="T40" fmla="*/ 2147483647 w 193"/>
                <a:gd name="T41" fmla="*/ 2147483647 h 38"/>
                <a:gd name="T42" fmla="*/ 2147483647 w 193"/>
                <a:gd name="T43" fmla="*/ 2147483647 h 38"/>
                <a:gd name="T44" fmla="*/ 2147483647 w 193"/>
                <a:gd name="T45" fmla="*/ 2147483647 h 38"/>
                <a:gd name="T46" fmla="*/ 2147483647 w 193"/>
                <a:gd name="T47" fmla="*/ 2147483647 h 38"/>
                <a:gd name="T48" fmla="*/ 2147483647 w 193"/>
                <a:gd name="T49" fmla="*/ 2147483647 h 38"/>
                <a:gd name="T50" fmla="*/ 2147483647 w 193"/>
                <a:gd name="T51" fmla="*/ 2147483647 h 38"/>
                <a:gd name="T52" fmla="*/ 2147483647 w 193"/>
                <a:gd name="T53" fmla="*/ 2147483647 h 38"/>
                <a:gd name="T54" fmla="*/ 2147483647 w 193"/>
                <a:gd name="T55" fmla="*/ 2147483647 h 38"/>
                <a:gd name="T56" fmla="*/ 2147483647 w 193"/>
                <a:gd name="T57" fmla="*/ 2147483647 h 38"/>
                <a:gd name="T58" fmla="*/ 2147483647 w 193"/>
                <a:gd name="T59" fmla="*/ 2147483647 h 38"/>
                <a:gd name="T60" fmla="*/ 0 w 193"/>
                <a:gd name="T61" fmla="*/ 2147483647 h 38"/>
                <a:gd name="T62" fmla="*/ 0 w 193"/>
                <a:gd name="T63" fmla="*/ 2147483647 h 38"/>
                <a:gd name="T64" fmla="*/ 2147483647 w 193"/>
                <a:gd name="T65" fmla="*/ 2147483647 h 38"/>
                <a:gd name="T66" fmla="*/ 2147483647 w 193"/>
                <a:gd name="T67" fmla="*/ 2147483647 h 38"/>
                <a:gd name="T68" fmla="*/ 2147483647 w 193"/>
                <a:gd name="T69" fmla="*/ 2147483647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endParaRPr lang="en-GB"/>
            </a:p>
          </p:txBody>
        </p:sp>
        <p:sp>
          <p:nvSpPr>
            <p:cNvPr id="47364" name="Freeform 268"/>
            <p:cNvSpPr>
              <a:spLocks/>
            </p:cNvSpPr>
            <p:nvPr>
              <p:custDataLst>
                <p:tags r:id="rId187"/>
              </p:custDataLst>
            </p:nvPr>
          </p:nvSpPr>
          <p:spPr bwMode="auto">
            <a:xfrm>
              <a:off x="4030663" y="3840163"/>
              <a:ext cx="42862" cy="155575"/>
            </a:xfrm>
            <a:custGeom>
              <a:avLst/>
              <a:gdLst>
                <a:gd name="T0" fmla="*/ 2147483647 w 99"/>
                <a:gd name="T1" fmla="*/ 2147483647 h 301"/>
                <a:gd name="T2" fmla="*/ 2147483647 w 99"/>
                <a:gd name="T3" fmla="*/ 2147483647 h 301"/>
                <a:gd name="T4" fmla="*/ 2147483647 w 99"/>
                <a:gd name="T5" fmla="*/ 2147483647 h 301"/>
                <a:gd name="T6" fmla="*/ 2147483647 w 99"/>
                <a:gd name="T7" fmla="*/ 2147483647 h 301"/>
                <a:gd name="T8" fmla="*/ 2147483647 w 99"/>
                <a:gd name="T9" fmla="*/ 2147483647 h 301"/>
                <a:gd name="T10" fmla="*/ 2147483647 w 99"/>
                <a:gd name="T11" fmla="*/ 2147483647 h 301"/>
                <a:gd name="T12" fmla="*/ 2147483647 w 99"/>
                <a:gd name="T13" fmla="*/ 2147483647 h 301"/>
                <a:gd name="T14" fmla="*/ 2147483647 w 99"/>
                <a:gd name="T15" fmla="*/ 2147483647 h 301"/>
                <a:gd name="T16" fmla="*/ 2147483647 w 99"/>
                <a:gd name="T17" fmla="*/ 2147483647 h 301"/>
                <a:gd name="T18" fmla="*/ 2147483647 w 99"/>
                <a:gd name="T19" fmla="*/ 2147483647 h 301"/>
                <a:gd name="T20" fmla="*/ 2147483647 w 99"/>
                <a:gd name="T21" fmla="*/ 2147483647 h 301"/>
                <a:gd name="T22" fmla="*/ 2147483647 w 99"/>
                <a:gd name="T23" fmla="*/ 2147483647 h 301"/>
                <a:gd name="T24" fmla="*/ 2147483647 w 99"/>
                <a:gd name="T25" fmla="*/ 2147483647 h 301"/>
                <a:gd name="T26" fmla="*/ 2147483647 w 99"/>
                <a:gd name="T27" fmla="*/ 2147483647 h 301"/>
                <a:gd name="T28" fmla="*/ 2147483647 w 99"/>
                <a:gd name="T29" fmla="*/ 2147483647 h 301"/>
                <a:gd name="T30" fmla="*/ 2147483647 w 99"/>
                <a:gd name="T31" fmla="*/ 2147483647 h 301"/>
                <a:gd name="T32" fmla="*/ 2147483647 w 99"/>
                <a:gd name="T33" fmla="*/ 2147483647 h 301"/>
                <a:gd name="T34" fmla="*/ 2147483647 w 99"/>
                <a:gd name="T35" fmla="*/ 2147483647 h 301"/>
                <a:gd name="T36" fmla="*/ 2147483647 w 99"/>
                <a:gd name="T37" fmla="*/ 2147483647 h 301"/>
                <a:gd name="T38" fmla="*/ 2147483647 w 99"/>
                <a:gd name="T39" fmla="*/ 2147483647 h 301"/>
                <a:gd name="T40" fmla="*/ 2147483647 w 99"/>
                <a:gd name="T41" fmla="*/ 2147483647 h 301"/>
                <a:gd name="T42" fmla="*/ 2147483647 w 99"/>
                <a:gd name="T43" fmla="*/ 2147483647 h 301"/>
                <a:gd name="T44" fmla="*/ 2147483647 w 99"/>
                <a:gd name="T45" fmla="*/ 2147483647 h 301"/>
                <a:gd name="T46" fmla="*/ 2147483647 w 99"/>
                <a:gd name="T47" fmla="*/ 2147483647 h 301"/>
                <a:gd name="T48" fmla="*/ 2147483647 w 99"/>
                <a:gd name="T49" fmla="*/ 2147483647 h 301"/>
                <a:gd name="T50" fmla="*/ 2147483647 w 99"/>
                <a:gd name="T51" fmla="*/ 2147483647 h 301"/>
                <a:gd name="T52" fmla="*/ 2147483647 w 99"/>
                <a:gd name="T53" fmla="*/ 2147483647 h 301"/>
                <a:gd name="T54" fmla="*/ 2147483647 w 99"/>
                <a:gd name="T55" fmla="*/ 2147483647 h 301"/>
                <a:gd name="T56" fmla="*/ 0 w 99"/>
                <a:gd name="T57" fmla="*/ 2147483647 h 301"/>
                <a:gd name="T58" fmla="*/ 2147483647 w 99"/>
                <a:gd name="T59" fmla="*/ 2147483647 h 301"/>
                <a:gd name="T60" fmla="*/ 2147483647 w 99"/>
                <a:gd name="T61" fmla="*/ 0 h 301"/>
                <a:gd name="T62" fmla="*/ 2147483647 w 99"/>
                <a:gd name="T63" fmla="*/ 0 h 301"/>
                <a:gd name="T64" fmla="*/ 2147483647 w 99"/>
                <a:gd name="T65" fmla="*/ 0 h 301"/>
                <a:gd name="T66" fmla="*/ 2147483647 w 99"/>
                <a:gd name="T67" fmla="*/ 0 h 301"/>
                <a:gd name="T68" fmla="*/ 2147483647 w 99"/>
                <a:gd name="T69" fmla="*/ 2147483647 h 301"/>
                <a:gd name="T70" fmla="*/ 2147483647 w 99"/>
                <a:gd name="T71" fmla="*/ 2147483647 h 301"/>
                <a:gd name="T72" fmla="*/ 2147483647 w 99"/>
                <a:gd name="T73" fmla="*/ 2147483647 h 301"/>
                <a:gd name="T74" fmla="*/ 2147483647 w 99"/>
                <a:gd name="T75" fmla="*/ 2147483647 h 301"/>
                <a:gd name="T76" fmla="*/ 2147483647 w 99"/>
                <a:gd name="T77" fmla="*/ 2147483647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endParaRPr lang="en-GB"/>
            </a:p>
          </p:txBody>
        </p:sp>
        <p:sp>
          <p:nvSpPr>
            <p:cNvPr id="47365" name="Freeform 269"/>
            <p:cNvSpPr>
              <a:spLocks/>
            </p:cNvSpPr>
            <p:nvPr>
              <p:custDataLst>
                <p:tags r:id="rId188"/>
              </p:custDataLst>
            </p:nvPr>
          </p:nvSpPr>
          <p:spPr bwMode="auto">
            <a:xfrm>
              <a:off x="4056063" y="3802063"/>
              <a:ext cx="76200" cy="188912"/>
            </a:xfrm>
            <a:custGeom>
              <a:avLst/>
              <a:gdLst>
                <a:gd name="T0" fmla="*/ 0 w 173"/>
                <a:gd name="T1" fmla="*/ 2147483647 h 357"/>
                <a:gd name="T2" fmla="*/ 2147483647 w 173"/>
                <a:gd name="T3" fmla="*/ 2147483647 h 357"/>
                <a:gd name="T4" fmla="*/ 2147483647 w 173"/>
                <a:gd name="T5" fmla="*/ 2147483647 h 357"/>
                <a:gd name="T6" fmla="*/ 2147483647 w 173"/>
                <a:gd name="T7" fmla="*/ 2147483647 h 357"/>
                <a:gd name="T8" fmla="*/ 2147483647 w 173"/>
                <a:gd name="T9" fmla="*/ 2147483647 h 357"/>
                <a:gd name="T10" fmla="*/ 2147483647 w 173"/>
                <a:gd name="T11" fmla="*/ 2147483647 h 357"/>
                <a:gd name="T12" fmla="*/ 2147483647 w 173"/>
                <a:gd name="T13" fmla="*/ 2147483647 h 357"/>
                <a:gd name="T14" fmla="*/ 2147483647 w 173"/>
                <a:gd name="T15" fmla="*/ 0 h 357"/>
                <a:gd name="T16" fmla="*/ 2147483647 w 173"/>
                <a:gd name="T17" fmla="*/ 2147483647 h 357"/>
                <a:gd name="T18" fmla="*/ 2147483647 w 173"/>
                <a:gd name="T19" fmla="*/ 2147483647 h 357"/>
                <a:gd name="T20" fmla="*/ 2147483647 w 173"/>
                <a:gd name="T21" fmla="*/ 2147483647 h 357"/>
                <a:gd name="T22" fmla="*/ 2147483647 w 173"/>
                <a:gd name="T23" fmla="*/ 2147483647 h 357"/>
                <a:gd name="T24" fmla="*/ 2147483647 w 173"/>
                <a:gd name="T25" fmla="*/ 2147483647 h 357"/>
                <a:gd name="T26" fmla="*/ 2147483647 w 173"/>
                <a:gd name="T27" fmla="*/ 2147483647 h 357"/>
                <a:gd name="T28" fmla="*/ 2147483647 w 173"/>
                <a:gd name="T29" fmla="*/ 2147483647 h 357"/>
                <a:gd name="T30" fmla="*/ 2147483647 w 173"/>
                <a:gd name="T31" fmla="*/ 2147483647 h 357"/>
                <a:gd name="T32" fmla="*/ 2147483647 w 173"/>
                <a:gd name="T33" fmla="*/ 2147483647 h 357"/>
                <a:gd name="T34" fmla="*/ 2147483647 w 173"/>
                <a:gd name="T35" fmla="*/ 2147483647 h 357"/>
                <a:gd name="T36" fmla="*/ 2147483647 w 173"/>
                <a:gd name="T37" fmla="*/ 2147483647 h 357"/>
                <a:gd name="T38" fmla="*/ 2147483647 w 173"/>
                <a:gd name="T39" fmla="*/ 2147483647 h 357"/>
                <a:gd name="T40" fmla="*/ 2147483647 w 173"/>
                <a:gd name="T41" fmla="*/ 2147483647 h 357"/>
                <a:gd name="T42" fmla="*/ 2147483647 w 173"/>
                <a:gd name="T43" fmla="*/ 2147483647 h 357"/>
                <a:gd name="T44" fmla="*/ 2147483647 w 173"/>
                <a:gd name="T45" fmla="*/ 2147483647 h 357"/>
                <a:gd name="T46" fmla="*/ 2147483647 w 173"/>
                <a:gd name="T47" fmla="*/ 2147483647 h 357"/>
                <a:gd name="T48" fmla="*/ 2147483647 w 173"/>
                <a:gd name="T49" fmla="*/ 2147483647 h 357"/>
                <a:gd name="T50" fmla="*/ 2147483647 w 173"/>
                <a:gd name="T51" fmla="*/ 2147483647 h 357"/>
                <a:gd name="T52" fmla="*/ 2147483647 w 173"/>
                <a:gd name="T53" fmla="*/ 2147483647 h 357"/>
                <a:gd name="T54" fmla="*/ 2147483647 w 173"/>
                <a:gd name="T55" fmla="*/ 2147483647 h 357"/>
                <a:gd name="T56" fmla="*/ 2147483647 w 173"/>
                <a:gd name="T57" fmla="*/ 2147483647 h 357"/>
                <a:gd name="T58" fmla="*/ 2147483647 w 173"/>
                <a:gd name="T59" fmla="*/ 2147483647 h 357"/>
                <a:gd name="T60" fmla="*/ 2147483647 w 173"/>
                <a:gd name="T61" fmla="*/ 2147483647 h 357"/>
                <a:gd name="T62" fmla="*/ 2147483647 w 173"/>
                <a:gd name="T63" fmla="*/ 2147483647 h 357"/>
                <a:gd name="T64" fmla="*/ 2147483647 w 173"/>
                <a:gd name="T65" fmla="*/ 2147483647 h 357"/>
                <a:gd name="T66" fmla="*/ 2147483647 w 173"/>
                <a:gd name="T67" fmla="*/ 2147483647 h 357"/>
                <a:gd name="T68" fmla="*/ 2147483647 w 173"/>
                <a:gd name="T69" fmla="*/ 2147483647 h 357"/>
                <a:gd name="T70" fmla="*/ 2147483647 w 173"/>
                <a:gd name="T71" fmla="*/ 2147483647 h 357"/>
                <a:gd name="T72" fmla="*/ 2147483647 w 173"/>
                <a:gd name="T73" fmla="*/ 2147483647 h 357"/>
                <a:gd name="T74" fmla="*/ 2147483647 w 173"/>
                <a:gd name="T75" fmla="*/ 2147483647 h 357"/>
                <a:gd name="T76" fmla="*/ 2147483647 w 173"/>
                <a:gd name="T77" fmla="*/ 2147483647 h 357"/>
                <a:gd name="T78" fmla="*/ 2147483647 w 173"/>
                <a:gd name="T79" fmla="*/ 2147483647 h 357"/>
                <a:gd name="T80" fmla="*/ 2147483647 w 173"/>
                <a:gd name="T81" fmla="*/ 2147483647 h 357"/>
                <a:gd name="T82" fmla="*/ 2147483647 w 173"/>
                <a:gd name="T83" fmla="*/ 2147483647 h 357"/>
                <a:gd name="T84" fmla="*/ 2147483647 w 173"/>
                <a:gd name="T85" fmla="*/ 2147483647 h 357"/>
                <a:gd name="T86" fmla="*/ 2147483647 w 173"/>
                <a:gd name="T87" fmla="*/ 2147483647 h 357"/>
                <a:gd name="T88" fmla="*/ 2147483647 w 173"/>
                <a:gd name="T89" fmla="*/ 2147483647 h 357"/>
                <a:gd name="T90" fmla="*/ 2147483647 w 173"/>
                <a:gd name="T91" fmla="*/ 2147483647 h 357"/>
                <a:gd name="T92" fmla="*/ 2147483647 w 173"/>
                <a:gd name="T93" fmla="*/ 2147483647 h 357"/>
                <a:gd name="T94" fmla="*/ 2147483647 w 173"/>
                <a:gd name="T95" fmla="*/ 2147483647 h 357"/>
                <a:gd name="T96" fmla="*/ 2147483647 w 173"/>
                <a:gd name="T97" fmla="*/ 2147483647 h 357"/>
                <a:gd name="T98" fmla="*/ 2147483647 w 173"/>
                <a:gd name="T99" fmla="*/ 2147483647 h 357"/>
                <a:gd name="T100" fmla="*/ 2147483647 w 173"/>
                <a:gd name="T101" fmla="*/ 2147483647 h 357"/>
                <a:gd name="T102" fmla="*/ 2147483647 w 173"/>
                <a:gd name="T103" fmla="*/ 2147483647 h 357"/>
                <a:gd name="T104" fmla="*/ 2147483647 w 173"/>
                <a:gd name="T105" fmla="*/ 2147483647 h 357"/>
                <a:gd name="T106" fmla="*/ 2147483647 w 173"/>
                <a:gd name="T107" fmla="*/ 2147483647 h 357"/>
                <a:gd name="T108" fmla="*/ 2147483647 w 173"/>
                <a:gd name="T109" fmla="*/ 2147483647 h 357"/>
                <a:gd name="T110" fmla="*/ 2147483647 w 173"/>
                <a:gd name="T111" fmla="*/ 2147483647 h 357"/>
                <a:gd name="T112" fmla="*/ 2147483647 w 173"/>
                <a:gd name="T113" fmla="*/ 2147483647 h 357"/>
                <a:gd name="T114" fmla="*/ 2147483647 w 173"/>
                <a:gd name="T115" fmla="*/ 2147483647 h 357"/>
                <a:gd name="T116" fmla="*/ 2147483647 w 173"/>
                <a:gd name="T117" fmla="*/ 2147483647 h 357"/>
                <a:gd name="T118" fmla="*/ 0 w 173"/>
                <a:gd name="T119" fmla="*/ 2147483647 h 357"/>
                <a:gd name="T120" fmla="*/ 0 w 173"/>
                <a:gd name="T121" fmla="*/ 2147483647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endParaRPr lang="en-GB"/>
            </a:p>
          </p:txBody>
        </p:sp>
        <p:sp>
          <p:nvSpPr>
            <p:cNvPr id="47366" name="Freeform 270"/>
            <p:cNvSpPr>
              <a:spLocks/>
            </p:cNvSpPr>
            <p:nvPr>
              <p:custDataLst>
                <p:tags r:id="rId189"/>
              </p:custDataLst>
            </p:nvPr>
          </p:nvSpPr>
          <p:spPr bwMode="auto">
            <a:xfrm>
              <a:off x="4784725" y="5006975"/>
              <a:ext cx="25400" cy="60325"/>
            </a:xfrm>
            <a:custGeom>
              <a:avLst/>
              <a:gdLst>
                <a:gd name="T0" fmla="*/ 2147483647 w 50"/>
                <a:gd name="T1" fmla="*/ 0 h 74"/>
                <a:gd name="T2" fmla="*/ 2147483647 w 50"/>
                <a:gd name="T3" fmla="*/ 2147483647 h 74"/>
                <a:gd name="T4" fmla="*/ 2147483647 w 50"/>
                <a:gd name="T5" fmla="*/ 2147483647 h 74"/>
                <a:gd name="T6" fmla="*/ 0 w 50"/>
                <a:gd name="T7" fmla="*/ 2147483647 h 74"/>
                <a:gd name="T8" fmla="*/ 0 w 50"/>
                <a:gd name="T9" fmla="*/ 2147483647 h 74"/>
                <a:gd name="T10" fmla="*/ 0 w 50"/>
                <a:gd name="T11" fmla="*/ 2147483647 h 74"/>
                <a:gd name="T12" fmla="*/ 2147483647 w 50"/>
                <a:gd name="T13" fmla="*/ 2147483647 h 74"/>
                <a:gd name="T14" fmla="*/ 2147483647 w 50"/>
                <a:gd name="T15" fmla="*/ 2147483647 h 74"/>
                <a:gd name="T16" fmla="*/ 2147483647 w 50"/>
                <a:gd name="T17" fmla="*/ 2147483647 h 74"/>
                <a:gd name="T18" fmla="*/ 2147483647 w 50"/>
                <a:gd name="T19" fmla="*/ 2147483647 h 74"/>
                <a:gd name="T20" fmla="*/ 2147483647 w 50"/>
                <a:gd name="T21" fmla="*/ 2147483647 h 74"/>
                <a:gd name="T22" fmla="*/ 2147483647 w 50"/>
                <a:gd name="T23" fmla="*/ 2147483647 h 74"/>
                <a:gd name="T24" fmla="*/ 2147483647 w 50"/>
                <a:gd name="T25" fmla="*/ 2147483647 h 74"/>
                <a:gd name="T26" fmla="*/ 2147483647 w 50"/>
                <a:gd name="T27" fmla="*/ 0 h 74"/>
                <a:gd name="T28" fmla="*/ 2147483647 w 50"/>
                <a:gd name="T29" fmla="*/ 0 h 74"/>
                <a:gd name="T30" fmla="*/ 2147483647 w 50"/>
                <a:gd name="T31" fmla="*/ 0 h 74"/>
                <a:gd name="T32" fmla="*/ 2147483647 w 50"/>
                <a:gd name="T33" fmla="*/ 0 h 74"/>
                <a:gd name="T34" fmla="*/ 2147483647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a:lstStyle/>
            <a:p>
              <a:endParaRPr lang="en-GB"/>
            </a:p>
          </p:txBody>
        </p:sp>
        <p:sp>
          <p:nvSpPr>
            <p:cNvPr id="47367" name="Freeform 271"/>
            <p:cNvSpPr>
              <a:spLocks/>
            </p:cNvSpPr>
            <p:nvPr>
              <p:custDataLst>
                <p:tags r:id="rId190"/>
              </p:custDataLst>
            </p:nvPr>
          </p:nvSpPr>
          <p:spPr bwMode="auto">
            <a:xfrm>
              <a:off x="4679950" y="5103813"/>
              <a:ext cx="61913" cy="57150"/>
            </a:xfrm>
            <a:custGeom>
              <a:avLst/>
              <a:gdLst>
                <a:gd name="T0" fmla="*/ 2147483647 w 135"/>
                <a:gd name="T1" fmla="*/ 2147483647 h 98"/>
                <a:gd name="T2" fmla="*/ 2147483647 w 135"/>
                <a:gd name="T3" fmla="*/ 2147483647 h 98"/>
                <a:gd name="T4" fmla="*/ 2147483647 w 135"/>
                <a:gd name="T5" fmla="*/ 2147483647 h 98"/>
                <a:gd name="T6" fmla="*/ 2147483647 w 135"/>
                <a:gd name="T7" fmla="*/ 2147483647 h 98"/>
                <a:gd name="T8" fmla="*/ 2147483647 w 135"/>
                <a:gd name="T9" fmla="*/ 2147483647 h 98"/>
                <a:gd name="T10" fmla="*/ 2147483647 w 135"/>
                <a:gd name="T11" fmla="*/ 2147483647 h 98"/>
                <a:gd name="T12" fmla="*/ 2147483647 w 135"/>
                <a:gd name="T13" fmla="*/ 2147483647 h 98"/>
                <a:gd name="T14" fmla="*/ 2147483647 w 135"/>
                <a:gd name="T15" fmla="*/ 2147483647 h 98"/>
                <a:gd name="T16" fmla="*/ 2147483647 w 135"/>
                <a:gd name="T17" fmla="*/ 2147483647 h 98"/>
                <a:gd name="T18" fmla="*/ 2147483647 w 135"/>
                <a:gd name="T19" fmla="*/ 2147483647 h 98"/>
                <a:gd name="T20" fmla="*/ 2147483647 w 135"/>
                <a:gd name="T21" fmla="*/ 2147483647 h 98"/>
                <a:gd name="T22" fmla="*/ 2147483647 w 135"/>
                <a:gd name="T23" fmla="*/ 0 h 98"/>
                <a:gd name="T24" fmla="*/ 2147483647 w 135"/>
                <a:gd name="T25" fmla="*/ 0 h 98"/>
                <a:gd name="T26" fmla="*/ 2147483647 w 135"/>
                <a:gd name="T27" fmla="*/ 0 h 98"/>
                <a:gd name="T28" fmla="*/ 2147483647 w 135"/>
                <a:gd name="T29" fmla="*/ 2147483647 h 98"/>
                <a:gd name="T30" fmla="*/ 2147483647 w 135"/>
                <a:gd name="T31" fmla="*/ 2147483647 h 98"/>
                <a:gd name="T32" fmla="*/ 2147483647 w 135"/>
                <a:gd name="T33" fmla="*/ 2147483647 h 98"/>
                <a:gd name="T34" fmla="*/ 2147483647 w 135"/>
                <a:gd name="T35" fmla="*/ 2147483647 h 98"/>
                <a:gd name="T36" fmla="*/ 2147483647 w 135"/>
                <a:gd name="T37" fmla="*/ 2147483647 h 98"/>
                <a:gd name="T38" fmla="*/ 2147483647 w 135"/>
                <a:gd name="T39" fmla="*/ 2147483647 h 98"/>
                <a:gd name="T40" fmla="*/ 2147483647 w 135"/>
                <a:gd name="T41" fmla="*/ 2147483647 h 98"/>
                <a:gd name="T42" fmla="*/ 2147483647 w 135"/>
                <a:gd name="T43" fmla="*/ 2147483647 h 98"/>
                <a:gd name="T44" fmla="*/ 2147483647 w 135"/>
                <a:gd name="T45" fmla="*/ 2147483647 h 98"/>
                <a:gd name="T46" fmla="*/ 2147483647 w 135"/>
                <a:gd name="T47" fmla="*/ 2147483647 h 98"/>
                <a:gd name="T48" fmla="*/ 2147483647 w 135"/>
                <a:gd name="T49" fmla="*/ 2147483647 h 98"/>
                <a:gd name="T50" fmla="*/ 2147483647 w 135"/>
                <a:gd name="T51" fmla="*/ 2147483647 h 98"/>
                <a:gd name="T52" fmla="*/ 2147483647 w 135"/>
                <a:gd name="T53" fmla="*/ 2147483647 h 98"/>
                <a:gd name="T54" fmla="*/ 2147483647 w 135"/>
                <a:gd name="T55" fmla="*/ 2147483647 h 98"/>
                <a:gd name="T56" fmla="*/ 2147483647 w 135"/>
                <a:gd name="T57" fmla="*/ 2147483647 h 98"/>
                <a:gd name="T58" fmla="*/ 2147483647 w 135"/>
                <a:gd name="T59" fmla="*/ 2147483647 h 98"/>
                <a:gd name="T60" fmla="*/ 2147483647 w 135"/>
                <a:gd name="T61" fmla="*/ 2147483647 h 98"/>
                <a:gd name="T62" fmla="*/ 2147483647 w 135"/>
                <a:gd name="T63" fmla="*/ 2147483647 h 98"/>
                <a:gd name="T64" fmla="*/ 2147483647 w 135"/>
                <a:gd name="T65" fmla="*/ 2147483647 h 98"/>
                <a:gd name="T66" fmla="*/ 2147483647 w 135"/>
                <a:gd name="T67" fmla="*/ 2147483647 h 98"/>
                <a:gd name="T68" fmla="*/ 2147483647 w 135"/>
                <a:gd name="T69" fmla="*/ 2147483647 h 98"/>
                <a:gd name="T70" fmla="*/ 2147483647 w 135"/>
                <a:gd name="T71" fmla="*/ 2147483647 h 98"/>
                <a:gd name="T72" fmla="*/ 2147483647 w 135"/>
                <a:gd name="T73" fmla="*/ 2147483647 h 98"/>
                <a:gd name="T74" fmla="*/ 2147483647 w 135"/>
                <a:gd name="T75" fmla="*/ 2147483647 h 98"/>
                <a:gd name="T76" fmla="*/ 0 w 135"/>
                <a:gd name="T77" fmla="*/ 2147483647 h 98"/>
                <a:gd name="T78" fmla="*/ 0 w 135"/>
                <a:gd name="T79" fmla="*/ 2147483647 h 98"/>
                <a:gd name="T80" fmla="*/ 2147483647 w 135"/>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GB"/>
            </a:p>
          </p:txBody>
        </p:sp>
        <p:sp>
          <p:nvSpPr>
            <p:cNvPr id="47368" name="Freeform 272"/>
            <p:cNvSpPr>
              <a:spLocks/>
            </p:cNvSpPr>
            <p:nvPr>
              <p:custDataLst>
                <p:tags r:id="rId191"/>
              </p:custDataLst>
            </p:nvPr>
          </p:nvSpPr>
          <p:spPr bwMode="auto">
            <a:xfrm>
              <a:off x="6897688" y="2817813"/>
              <a:ext cx="120650" cy="171450"/>
            </a:xfrm>
            <a:custGeom>
              <a:avLst/>
              <a:gdLst>
                <a:gd name="T0" fmla="*/ 2147483647 w 266"/>
                <a:gd name="T1" fmla="*/ 2147483647 h 326"/>
                <a:gd name="T2" fmla="*/ 2147483647 w 266"/>
                <a:gd name="T3" fmla="*/ 2147483647 h 326"/>
                <a:gd name="T4" fmla="*/ 2147483647 w 266"/>
                <a:gd name="T5" fmla="*/ 2147483647 h 326"/>
                <a:gd name="T6" fmla="*/ 2147483647 w 266"/>
                <a:gd name="T7" fmla="*/ 2147483647 h 326"/>
                <a:gd name="T8" fmla="*/ 2147483647 w 266"/>
                <a:gd name="T9" fmla="*/ 2147483647 h 326"/>
                <a:gd name="T10" fmla="*/ 2147483647 w 266"/>
                <a:gd name="T11" fmla="*/ 2147483647 h 326"/>
                <a:gd name="T12" fmla="*/ 2147483647 w 266"/>
                <a:gd name="T13" fmla="*/ 2147483647 h 326"/>
                <a:gd name="T14" fmla="*/ 2147483647 w 266"/>
                <a:gd name="T15" fmla="*/ 2147483647 h 326"/>
                <a:gd name="T16" fmla="*/ 2147483647 w 266"/>
                <a:gd name="T17" fmla="*/ 2147483647 h 326"/>
                <a:gd name="T18" fmla="*/ 2147483647 w 266"/>
                <a:gd name="T19" fmla="*/ 2147483647 h 326"/>
                <a:gd name="T20" fmla="*/ 2147483647 w 266"/>
                <a:gd name="T21" fmla="*/ 2147483647 h 326"/>
                <a:gd name="T22" fmla="*/ 2147483647 w 266"/>
                <a:gd name="T23" fmla="*/ 2147483647 h 326"/>
                <a:gd name="T24" fmla="*/ 2147483647 w 266"/>
                <a:gd name="T25" fmla="*/ 2147483647 h 326"/>
                <a:gd name="T26" fmla="*/ 2147483647 w 266"/>
                <a:gd name="T27" fmla="*/ 2147483647 h 326"/>
                <a:gd name="T28" fmla="*/ 2147483647 w 266"/>
                <a:gd name="T29" fmla="*/ 2147483647 h 326"/>
                <a:gd name="T30" fmla="*/ 2147483647 w 266"/>
                <a:gd name="T31" fmla="*/ 2147483647 h 326"/>
                <a:gd name="T32" fmla="*/ 2147483647 w 266"/>
                <a:gd name="T33" fmla="*/ 2147483647 h 326"/>
                <a:gd name="T34" fmla="*/ 2147483647 w 266"/>
                <a:gd name="T35" fmla="*/ 2147483647 h 326"/>
                <a:gd name="T36" fmla="*/ 2147483647 w 266"/>
                <a:gd name="T37" fmla="*/ 2147483647 h 326"/>
                <a:gd name="T38" fmla="*/ 2147483647 w 266"/>
                <a:gd name="T39" fmla="*/ 2147483647 h 326"/>
                <a:gd name="T40" fmla="*/ 2147483647 w 266"/>
                <a:gd name="T41" fmla="*/ 2147483647 h 326"/>
                <a:gd name="T42" fmla="*/ 2147483647 w 266"/>
                <a:gd name="T43" fmla="*/ 2147483647 h 326"/>
                <a:gd name="T44" fmla="*/ 2147483647 w 266"/>
                <a:gd name="T45" fmla="*/ 2147483647 h 326"/>
                <a:gd name="T46" fmla="*/ 2147483647 w 266"/>
                <a:gd name="T47" fmla="*/ 2147483647 h 326"/>
                <a:gd name="T48" fmla="*/ 2147483647 w 266"/>
                <a:gd name="T49" fmla="*/ 2147483647 h 326"/>
                <a:gd name="T50" fmla="*/ 2147483647 w 266"/>
                <a:gd name="T51" fmla="*/ 2147483647 h 326"/>
                <a:gd name="T52" fmla="*/ 2147483647 w 266"/>
                <a:gd name="T53" fmla="*/ 2147483647 h 326"/>
                <a:gd name="T54" fmla="*/ 2147483647 w 266"/>
                <a:gd name="T55" fmla="*/ 2147483647 h 326"/>
                <a:gd name="T56" fmla="*/ 2147483647 w 266"/>
                <a:gd name="T57" fmla="*/ 2147483647 h 326"/>
                <a:gd name="T58" fmla="*/ 2147483647 w 266"/>
                <a:gd name="T59" fmla="*/ 2147483647 h 326"/>
                <a:gd name="T60" fmla="*/ 2147483647 w 266"/>
                <a:gd name="T61" fmla="*/ 2147483647 h 326"/>
                <a:gd name="T62" fmla="*/ 2147483647 w 266"/>
                <a:gd name="T63" fmla="*/ 2147483647 h 326"/>
                <a:gd name="T64" fmla="*/ 2147483647 w 266"/>
                <a:gd name="T65" fmla="*/ 2147483647 h 326"/>
                <a:gd name="T66" fmla="*/ 2147483647 w 266"/>
                <a:gd name="T67" fmla="*/ 2147483647 h 326"/>
                <a:gd name="T68" fmla="*/ 2147483647 w 266"/>
                <a:gd name="T69" fmla="*/ 2147483647 h 326"/>
                <a:gd name="T70" fmla="*/ 2147483647 w 266"/>
                <a:gd name="T71" fmla="*/ 2147483647 h 326"/>
                <a:gd name="T72" fmla="*/ 2147483647 w 266"/>
                <a:gd name="T73" fmla="*/ 2147483647 h 326"/>
                <a:gd name="T74" fmla="*/ 2147483647 w 266"/>
                <a:gd name="T75" fmla="*/ 2147483647 h 326"/>
                <a:gd name="T76" fmla="*/ 2147483647 w 266"/>
                <a:gd name="T77" fmla="*/ 2147483647 h 326"/>
                <a:gd name="T78" fmla="*/ 2147483647 w 266"/>
                <a:gd name="T79" fmla="*/ 2147483647 h 326"/>
                <a:gd name="T80" fmla="*/ 2147483647 w 266"/>
                <a:gd name="T81" fmla="*/ 2147483647 h 326"/>
                <a:gd name="T82" fmla="*/ 2147483647 w 266"/>
                <a:gd name="T83" fmla="*/ 2147483647 h 326"/>
                <a:gd name="T84" fmla="*/ 2147483647 w 266"/>
                <a:gd name="T85" fmla="*/ 2147483647 h 326"/>
                <a:gd name="T86" fmla="*/ 2147483647 w 266"/>
                <a:gd name="T87" fmla="*/ 2147483647 h 326"/>
                <a:gd name="T88" fmla="*/ 2147483647 w 266"/>
                <a:gd name="T89" fmla="*/ 2147483647 h 326"/>
                <a:gd name="T90" fmla="*/ 2147483647 w 266"/>
                <a:gd name="T91" fmla="*/ 2147483647 h 326"/>
                <a:gd name="T92" fmla="*/ 2147483647 w 266"/>
                <a:gd name="T93" fmla="*/ 2147483647 h 326"/>
                <a:gd name="T94" fmla="*/ 2147483647 w 266"/>
                <a:gd name="T95" fmla="*/ 2147483647 h 326"/>
                <a:gd name="T96" fmla="*/ 2147483647 w 266"/>
                <a:gd name="T97" fmla="*/ 2147483647 h 326"/>
                <a:gd name="T98" fmla="*/ 2147483647 w 266"/>
                <a:gd name="T99" fmla="*/ 2147483647 h 326"/>
                <a:gd name="T100" fmla="*/ 2147483647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mpd="sng">
              <a:solidFill>
                <a:srgbClr val="FFFFFF"/>
              </a:solidFill>
              <a:prstDash val="solid"/>
              <a:round/>
              <a:headEnd/>
              <a:tailEnd/>
            </a:ln>
          </p:spPr>
          <p:txBody>
            <a:bodyPr/>
            <a:lstStyle/>
            <a:p>
              <a:endParaRPr lang="en-GB"/>
            </a:p>
          </p:txBody>
        </p:sp>
        <p:sp>
          <p:nvSpPr>
            <p:cNvPr id="265" name="Freeform 273"/>
            <p:cNvSpPr>
              <a:spLocks/>
            </p:cNvSpPr>
            <p:nvPr>
              <p:custDataLst>
                <p:tags r:id="rId192"/>
              </p:custDataLst>
            </p:nvPr>
          </p:nvSpPr>
          <p:spPr bwMode="auto">
            <a:xfrm>
              <a:off x="5969000" y="3232150"/>
              <a:ext cx="206375" cy="123825"/>
            </a:xfrm>
            <a:custGeom>
              <a:avLst/>
              <a:gdLst>
                <a:gd name="T0" fmla="*/ 16510876 w 471"/>
                <a:gd name="T1" fmla="*/ 0 h 237"/>
                <a:gd name="T2" fmla="*/ 17662808 w 471"/>
                <a:gd name="T3" fmla="*/ 1910667 h 237"/>
                <a:gd name="T4" fmla="*/ 19582840 w 471"/>
                <a:gd name="T5" fmla="*/ 3548605 h 237"/>
                <a:gd name="T6" fmla="*/ 23998214 w 471"/>
                <a:gd name="T7" fmla="*/ 6278502 h 237"/>
                <a:gd name="T8" fmla="*/ 30525973 w 471"/>
                <a:gd name="T9" fmla="*/ 10099836 h 237"/>
                <a:gd name="T10" fmla="*/ 42812954 w 471"/>
                <a:gd name="T11" fmla="*/ 21018902 h 237"/>
                <a:gd name="T12" fmla="*/ 48572613 w 471"/>
                <a:gd name="T13" fmla="*/ 26478174 h 237"/>
                <a:gd name="T14" fmla="*/ 54332272 w 471"/>
                <a:gd name="T15" fmla="*/ 30846009 h 237"/>
                <a:gd name="T16" fmla="*/ 60668116 w 471"/>
                <a:gd name="T17" fmla="*/ 34667343 h 237"/>
                <a:gd name="T18" fmla="*/ 68155453 w 471"/>
                <a:gd name="T19" fmla="*/ 37943219 h 237"/>
                <a:gd name="T20" fmla="*/ 76602807 w 471"/>
                <a:gd name="T21" fmla="*/ 39853886 h 237"/>
                <a:gd name="T22" fmla="*/ 86586362 w 471"/>
                <a:gd name="T23" fmla="*/ 40399866 h 237"/>
                <a:gd name="T24" fmla="*/ 86778278 w 471"/>
                <a:gd name="T25" fmla="*/ 51046203 h 237"/>
                <a:gd name="T26" fmla="*/ 88122125 w 471"/>
                <a:gd name="T27" fmla="*/ 57597434 h 237"/>
                <a:gd name="T28" fmla="*/ 89657888 w 471"/>
                <a:gd name="T29" fmla="*/ 61964747 h 237"/>
                <a:gd name="T30" fmla="*/ 89657888 w 471"/>
                <a:gd name="T31" fmla="*/ 64421916 h 237"/>
                <a:gd name="T32" fmla="*/ 86586362 w 471"/>
                <a:gd name="T33" fmla="*/ 64421916 h 237"/>
                <a:gd name="T34" fmla="*/ 79866687 w 471"/>
                <a:gd name="T35" fmla="*/ 63056706 h 237"/>
                <a:gd name="T36" fmla="*/ 69499301 w 471"/>
                <a:gd name="T37" fmla="*/ 59781352 h 237"/>
                <a:gd name="T38" fmla="*/ 60475762 w 471"/>
                <a:gd name="T39" fmla="*/ 56505475 h 237"/>
                <a:gd name="T40" fmla="*/ 56444220 w 471"/>
                <a:gd name="T41" fmla="*/ 55413516 h 237"/>
                <a:gd name="T42" fmla="*/ 55100372 w 471"/>
                <a:gd name="T43" fmla="*/ 54321557 h 237"/>
                <a:gd name="T44" fmla="*/ 53180340 w 471"/>
                <a:gd name="T45" fmla="*/ 51864911 h 237"/>
                <a:gd name="T46" fmla="*/ 51260746 w 471"/>
                <a:gd name="T47" fmla="*/ 48589034 h 237"/>
                <a:gd name="T48" fmla="*/ 48956882 w 471"/>
                <a:gd name="T49" fmla="*/ 45313680 h 237"/>
                <a:gd name="T50" fmla="*/ 46076834 w 471"/>
                <a:gd name="T51" fmla="*/ 43402491 h 237"/>
                <a:gd name="T52" fmla="*/ 43581054 w 471"/>
                <a:gd name="T53" fmla="*/ 43402491 h 237"/>
                <a:gd name="T54" fmla="*/ 39357597 w 471"/>
                <a:gd name="T55" fmla="*/ 44494450 h 237"/>
                <a:gd name="T56" fmla="*/ 35133701 w 471"/>
                <a:gd name="T57" fmla="*/ 45586409 h 237"/>
                <a:gd name="T58" fmla="*/ 32446006 w 471"/>
                <a:gd name="T59" fmla="*/ 45859660 h 237"/>
                <a:gd name="T60" fmla="*/ 30334058 w 471"/>
                <a:gd name="T61" fmla="*/ 44767701 h 237"/>
                <a:gd name="T62" fmla="*/ 28414025 w 471"/>
                <a:gd name="T63" fmla="*/ 42311055 h 237"/>
                <a:gd name="T64" fmla="*/ 26686347 w 471"/>
                <a:gd name="T65" fmla="*/ 40399866 h 237"/>
                <a:gd name="T66" fmla="*/ 23422467 w 471"/>
                <a:gd name="T67" fmla="*/ 39581158 h 237"/>
                <a:gd name="T68" fmla="*/ 17662808 w 471"/>
                <a:gd name="T69" fmla="*/ 36851260 h 237"/>
                <a:gd name="T70" fmla="*/ 9215454 w 471"/>
                <a:gd name="T71" fmla="*/ 31937968 h 237"/>
                <a:gd name="T72" fmla="*/ 2303864 w 471"/>
                <a:gd name="T73" fmla="*/ 26205445 h 237"/>
                <a:gd name="T74" fmla="*/ 134384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chemeClr val="accent1">
                <a:lumMod val="60000"/>
                <a:lumOff val="40000"/>
              </a:schemeClr>
            </a:solidFill>
            <a:ln w="9525" cmpd="sng">
              <a:solidFill>
                <a:srgbClr val="FFFFFF"/>
              </a:solidFill>
              <a:prstDash val="solid"/>
              <a:round/>
              <a:headEnd/>
              <a:tailEnd/>
            </a:ln>
          </p:spPr>
          <p:txBody>
            <a:bodyPr/>
            <a:lstStyle/>
            <a:p>
              <a:pPr>
                <a:defRPr/>
              </a:pPr>
              <a:endParaRPr lang="en-GB" dirty="0">
                <a:solidFill>
                  <a:srgbClr val="000000"/>
                </a:solidFill>
                <a:latin typeface="Arial" charset="0"/>
                <a:cs typeface="Arial" charset="0"/>
              </a:endParaRPr>
            </a:p>
          </p:txBody>
        </p:sp>
        <p:sp>
          <p:nvSpPr>
            <p:cNvPr id="47370" name="Freeform 274"/>
            <p:cNvSpPr>
              <a:spLocks/>
            </p:cNvSpPr>
            <p:nvPr>
              <p:custDataLst>
                <p:tags r:id="rId193"/>
              </p:custDataLst>
            </p:nvPr>
          </p:nvSpPr>
          <p:spPr bwMode="auto">
            <a:xfrm>
              <a:off x="6184900" y="3287713"/>
              <a:ext cx="73025" cy="65087"/>
            </a:xfrm>
            <a:custGeom>
              <a:avLst/>
              <a:gdLst>
                <a:gd name="T0" fmla="*/ 2147483647 w 167"/>
                <a:gd name="T1" fmla="*/ 2147483647 h 123"/>
                <a:gd name="T2" fmla="*/ 2147483647 w 167"/>
                <a:gd name="T3" fmla="*/ 2147483647 h 123"/>
                <a:gd name="T4" fmla="*/ 2147483647 w 167"/>
                <a:gd name="T5" fmla="*/ 2147483647 h 123"/>
                <a:gd name="T6" fmla="*/ 2147483647 w 167"/>
                <a:gd name="T7" fmla="*/ 2147483647 h 123"/>
                <a:gd name="T8" fmla="*/ 2147483647 w 167"/>
                <a:gd name="T9" fmla="*/ 2147483647 h 123"/>
                <a:gd name="T10" fmla="*/ 2147483647 w 167"/>
                <a:gd name="T11" fmla="*/ 2147483647 h 123"/>
                <a:gd name="T12" fmla="*/ 2147483647 w 167"/>
                <a:gd name="T13" fmla="*/ 2147483647 h 123"/>
                <a:gd name="T14" fmla="*/ 2147483647 w 167"/>
                <a:gd name="T15" fmla="*/ 2147483647 h 123"/>
                <a:gd name="T16" fmla="*/ 2147483647 w 167"/>
                <a:gd name="T17" fmla="*/ 2147483647 h 123"/>
                <a:gd name="T18" fmla="*/ 2147483647 w 167"/>
                <a:gd name="T19" fmla="*/ 2147483647 h 123"/>
                <a:gd name="T20" fmla="*/ 2147483647 w 167"/>
                <a:gd name="T21" fmla="*/ 2147483647 h 123"/>
                <a:gd name="T22" fmla="*/ 2147483647 w 167"/>
                <a:gd name="T23" fmla="*/ 2147483647 h 123"/>
                <a:gd name="T24" fmla="*/ 2147483647 w 167"/>
                <a:gd name="T25" fmla="*/ 2147483647 h 123"/>
                <a:gd name="T26" fmla="*/ 2147483647 w 167"/>
                <a:gd name="T27" fmla="*/ 2147483647 h 123"/>
                <a:gd name="T28" fmla="*/ 2147483647 w 167"/>
                <a:gd name="T29" fmla="*/ 2147483647 h 123"/>
                <a:gd name="T30" fmla="*/ 2147483647 w 167"/>
                <a:gd name="T31" fmla="*/ 2147483647 h 123"/>
                <a:gd name="T32" fmla="*/ 2147483647 w 167"/>
                <a:gd name="T33" fmla="*/ 2147483647 h 123"/>
                <a:gd name="T34" fmla="*/ 2147483647 w 167"/>
                <a:gd name="T35" fmla="*/ 2147483647 h 123"/>
                <a:gd name="T36" fmla="*/ 2147483647 w 167"/>
                <a:gd name="T37" fmla="*/ 2147483647 h 123"/>
                <a:gd name="T38" fmla="*/ 2147483647 w 167"/>
                <a:gd name="T39" fmla="*/ 2147483647 h 123"/>
                <a:gd name="T40" fmla="*/ 2147483647 w 167"/>
                <a:gd name="T41" fmla="*/ 2147483647 h 123"/>
                <a:gd name="T42" fmla="*/ 2147483647 w 167"/>
                <a:gd name="T43" fmla="*/ 2147483647 h 123"/>
                <a:gd name="T44" fmla="*/ 2147483647 w 167"/>
                <a:gd name="T45" fmla="*/ 2147483647 h 123"/>
                <a:gd name="T46" fmla="*/ 2147483647 w 167"/>
                <a:gd name="T47" fmla="*/ 2147483647 h 123"/>
                <a:gd name="T48" fmla="*/ 0 w 167"/>
                <a:gd name="T49" fmla="*/ 2147483647 h 123"/>
                <a:gd name="T50" fmla="*/ 2147483647 w 167"/>
                <a:gd name="T51" fmla="*/ 2147483647 h 123"/>
                <a:gd name="T52" fmla="*/ 2147483647 w 167"/>
                <a:gd name="T53" fmla="*/ 2147483647 h 123"/>
                <a:gd name="T54" fmla="*/ 2147483647 w 167"/>
                <a:gd name="T55" fmla="*/ 2147483647 h 123"/>
                <a:gd name="T56" fmla="*/ 2147483647 w 167"/>
                <a:gd name="T57" fmla="*/ 2147483647 h 123"/>
                <a:gd name="T58" fmla="*/ 2147483647 w 167"/>
                <a:gd name="T59" fmla="*/ 2147483647 h 123"/>
                <a:gd name="T60" fmla="*/ 2147483647 w 167"/>
                <a:gd name="T61" fmla="*/ 2147483647 h 123"/>
                <a:gd name="T62" fmla="*/ 2147483647 w 167"/>
                <a:gd name="T63" fmla="*/ 2147483647 h 123"/>
                <a:gd name="T64" fmla="*/ 2147483647 w 167"/>
                <a:gd name="T65" fmla="*/ 2147483647 h 123"/>
                <a:gd name="T66" fmla="*/ 2147483647 w 167"/>
                <a:gd name="T67" fmla="*/ 2147483647 h 123"/>
                <a:gd name="T68" fmla="*/ 2147483647 w 167"/>
                <a:gd name="T69" fmla="*/ 2147483647 h 123"/>
                <a:gd name="T70" fmla="*/ 2147483647 w 167"/>
                <a:gd name="T71" fmla="*/ 2147483647 h 123"/>
                <a:gd name="T72" fmla="*/ 2147483647 w 167"/>
                <a:gd name="T73" fmla="*/ 0 h 123"/>
                <a:gd name="T74" fmla="*/ 2147483647 w 167"/>
                <a:gd name="T75" fmla="*/ 2147483647 h 123"/>
                <a:gd name="T76" fmla="*/ 2147483647 w 167"/>
                <a:gd name="T77" fmla="*/ 2147483647 h 123"/>
                <a:gd name="T78" fmla="*/ 2147483647 w 167"/>
                <a:gd name="T79" fmla="*/ 2147483647 h 123"/>
                <a:gd name="T80" fmla="*/ 2147483647 w 167"/>
                <a:gd name="T81" fmla="*/ 2147483647 h 123"/>
                <a:gd name="T82" fmla="*/ 2147483647 w 167"/>
                <a:gd name="T83" fmla="*/ 2147483647 h 123"/>
                <a:gd name="T84" fmla="*/ 2147483647 w 167"/>
                <a:gd name="T85" fmla="*/ 2147483647 h 123"/>
                <a:gd name="T86" fmla="*/ 2147483647 w 167"/>
                <a:gd name="T87" fmla="*/ 2147483647 h 123"/>
                <a:gd name="T88" fmla="*/ 2147483647 w 167"/>
                <a:gd name="T89" fmla="*/ 2147483647 h 123"/>
                <a:gd name="T90" fmla="*/ 2147483647 w 167"/>
                <a:gd name="T91" fmla="*/ 2147483647 h 123"/>
                <a:gd name="T92" fmla="*/ 2147483647 w 167"/>
                <a:gd name="T93" fmla="*/ 2147483647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endParaRPr lang="en-GB"/>
            </a:p>
          </p:txBody>
        </p:sp>
        <p:sp>
          <p:nvSpPr>
            <p:cNvPr id="267" name="Freeform 275"/>
            <p:cNvSpPr>
              <a:spLocks/>
            </p:cNvSpPr>
            <p:nvPr>
              <p:custDataLst>
                <p:tags r:id="rId194"/>
              </p:custDataLst>
            </p:nvPr>
          </p:nvSpPr>
          <p:spPr bwMode="auto">
            <a:xfrm>
              <a:off x="6175375" y="3359150"/>
              <a:ext cx="133350" cy="166688"/>
            </a:xfrm>
            <a:custGeom>
              <a:avLst/>
              <a:gdLst>
                <a:gd name="T0" fmla="*/ 49186104 w 306"/>
                <a:gd name="T1" fmla="*/ 43143373 h 321"/>
                <a:gd name="T2" fmla="*/ 47856962 w 306"/>
                <a:gd name="T3" fmla="*/ 46648473 h 321"/>
                <a:gd name="T4" fmla="*/ 46147816 w 306"/>
                <a:gd name="T5" fmla="*/ 49075561 h 321"/>
                <a:gd name="T6" fmla="*/ 44248668 w 306"/>
                <a:gd name="T7" fmla="*/ 50154093 h 321"/>
                <a:gd name="T8" fmla="*/ 42349520 w 306"/>
                <a:gd name="T9" fmla="*/ 49614567 h 321"/>
                <a:gd name="T10" fmla="*/ 40640374 w 306"/>
                <a:gd name="T11" fmla="*/ 47997028 h 321"/>
                <a:gd name="T12" fmla="*/ 39690800 w 306"/>
                <a:gd name="T13" fmla="*/ 45569941 h 321"/>
                <a:gd name="T14" fmla="*/ 39121229 w 306"/>
                <a:gd name="T15" fmla="*/ 43143373 h 321"/>
                <a:gd name="T16" fmla="*/ 39690800 w 306"/>
                <a:gd name="T17" fmla="*/ 39907776 h 321"/>
                <a:gd name="T18" fmla="*/ 40450372 w 306"/>
                <a:gd name="T19" fmla="*/ 36671659 h 321"/>
                <a:gd name="T20" fmla="*/ 43678662 w 306"/>
                <a:gd name="T21" fmla="*/ 30739471 h 321"/>
                <a:gd name="T22" fmla="*/ 46717386 w 306"/>
                <a:gd name="T23" fmla="*/ 25076787 h 321"/>
                <a:gd name="T24" fmla="*/ 47476958 w 306"/>
                <a:gd name="T25" fmla="*/ 22110693 h 321"/>
                <a:gd name="T26" fmla="*/ 48046528 w 306"/>
                <a:gd name="T27" fmla="*/ 18605593 h 321"/>
                <a:gd name="T28" fmla="*/ 24498051 w 306"/>
                <a:gd name="T29" fmla="*/ 18336089 h 321"/>
                <a:gd name="T30" fmla="*/ 22598903 w 306"/>
                <a:gd name="T31" fmla="*/ 15909002 h 321"/>
                <a:gd name="T32" fmla="*/ 21269761 w 306"/>
                <a:gd name="T33" fmla="*/ 12133879 h 321"/>
                <a:gd name="T34" fmla="*/ 20510189 w 306"/>
                <a:gd name="T35" fmla="*/ 7550246 h 321"/>
                <a:gd name="T36" fmla="*/ 19180611 w 306"/>
                <a:gd name="T37" fmla="*/ 5123159 h 321"/>
                <a:gd name="T38" fmla="*/ 17091897 w 306"/>
                <a:gd name="T39" fmla="*/ 4584152 h 321"/>
                <a:gd name="T40" fmla="*/ 15192749 w 306"/>
                <a:gd name="T41" fmla="*/ 3235597 h 321"/>
                <a:gd name="T42" fmla="*/ 14243175 w 306"/>
                <a:gd name="T43" fmla="*/ 1078532 h 321"/>
                <a:gd name="T44" fmla="*/ 12344026 w 306"/>
                <a:gd name="T45" fmla="*/ 0 h 321"/>
                <a:gd name="T46" fmla="*/ 9305302 w 306"/>
                <a:gd name="T47" fmla="*/ 0 h 321"/>
                <a:gd name="T48" fmla="*/ 6457016 w 306"/>
                <a:gd name="T49" fmla="*/ 269503 h 321"/>
                <a:gd name="T50" fmla="*/ 4177864 w 306"/>
                <a:gd name="T51" fmla="*/ 1348036 h 321"/>
                <a:gd name="T52" fmla="*/ 1899148 w 306"/>
                <a:gd name="T53" fmla="*/ 3775123 h 321"/>
                <a:gd name="T54" fmla="*/ 190002 w 306"/>
                <a:gd name="T55" fmla="*/ 6741217 h 321"/>
                <a:gd name="T56" fmla="*/ 380004 w 306"/>
                <a:gd name="T57" fmla="*/ 9437808 h 321"/>
                <a:gd name="T58" fmla="*/ 2848722 w 306"/>
                <a:gd name="T59" fmla="*/ 12403901 h 321"/>
                <a:gd name="T60" fmla="*/ 6646582 w 306"/>
                <a:gd name="T61" fmla="*/ 15639499 h 321"/>
                <a:gd name="T62" fmla="*/ 10254876 w 306"/>
                <a:gd name="T63" fmla="*/ 18066067 h 321"/>
                <a:gd name="T64" fmla="*/ 8925734 w 306"/>
                <a:gd name="T65" fmla="*/ 21302183 h 321"/>
                <a:gd name="T66" fmla="*/ 4747870 w 306"/>
                <a:gd name="T67" fmla="*/ 26155839 h 321"/>
                <a:gd name="T68" fmla="*/ 3228290 w 306"/>
                <a:gd name="T69" fmla="*/ 28851910 h 321"/>
                <a:gd name="T70" fmla="*/ 2658720 w 306"/>
                <a:gd name="T71" fmla="*/ 30739471 h 321"/>
                <a:gd name="T72" fmla="*/ 2658720 w 306"/>
                <a:gd name="T73" fmla="*/ 32896536 h 321"/>
                <a:gd name="T74" fmla="*/ 3418292 w 306"/>
                <a:gd name="T75" fmla="*/ 34784098 h 321"/>
                <a:gd name="T76" fmla="*/ 5317440 w 306"/>
                <a:gd name="T77" fmla="*/ 38020214 h 321"/>
                <a:gd name="T78" fmla="*/ 8925734 w 306"/>
                <a:gd name="T79" fmla="*/ 42064841 h 321"/>
                <a:gd name="T80" fmla="*/ 12154025 w 306"/>
                <a:gd name="T81" fmla="*/ 44221905 h 321"/>
                <a:gd name="T82" fmla="*/ 14243175 w 306"/>
                <a:gd name="T83" fmla="*/ 44761431 h 321"/>
                <a:gd name="T84" fmla="*/ 20320187 w 306"/>
                <a:gd name="T85" fmla="*/ 73073815 h 321"/>
                <a:gd name="T86" fmla="*/ 20510189 w 306"/>
                <a:gd name="T87" fmla="*/ 70916750 h 321"/>
                <a:gd name="T88" fmla="*/ 21269761 w 306"/>
                <a:gd name="T89" fmla="*/ 69029189 h 321"/>
                <a:gd name="T90" fmla="*/ 24118483 w 306"/>
                <a:gd name="T91" fmla="*/ 66332598 h 321"/>
                <a:gd name="T92" fmla="*/ 28106345 w 306"/>
                <a:gd name="T93" fmla="*/ 64715059 h 321"/>
                <a:gd name="T94" fmla="*/ 33043781 w 306"/>
                <a:gd name="T95" fmla="*/ 63366504 h 321"/>
                <a:gd name="T96" fmla="*/ 33043781 w 306"/>
                <a:gd name="T97" fmla="*/ 56625807 h 321"/>
                <a:gd name="T98" fmla="*/ 34753363 w 306"/>
                <a:gd name="T99" fmla="*/ 57164813 h 321"/>
                <a:gd name="T100" fmla="*/ 36652075 w 306"/>
                <a:gd name="T101" fmla="*/ 57164813 h 321"/>
                <a:gd name="T102" fmla="*/ 40450372 w 306"/>
                <a:gd name="T103" fmla="*/ 56625807 h 321"/>
                <a:gd name="T104" fmla="*/ 44058666 w 306"/>
                <a:gd name="T105" fmla="*/ 70377744 h 321"/>
                <a:gd name="T106" fmla="*/ 49186104 w 306"/>
                <a:gd name="T107" fmla="*/ 86556249 h 321"/>
                <a:gd name="T108" fmla="*/ 51654822 w 306"/>
                <a:gd name="T109" fmla="*/ 83859658 h 321"/>
                <a:gd name="T110" fmla="*/ 53553970 w 306"/>
                <a:gd name="T111" fmla="*/ 81433090 h 321"/>
                <a:gd name="T112" fmla="*/ 56022688 w 306"/>
                <a:gd name="T113" fmla="*/ 75500903 h 321"/>
                <a:gd name="T114" fmla="*/ 58111838 w 306"/>
                <a:gd name="T115" fmla="*/ 63366504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chemeClr val="accent1">
                <a:lumMod val="60000"/>
                <a:lumOff val="40000"/>
              </a:schemeClr>
            </a:solidFill>
            <a:ln w="9525" cmpd="sng">
              <a:solidFill>
                <a:srgbClr val="FFFFFF"/>
              </a:solidFill>
              <a:prstDash val="solid"/>
              <a:round/>
              <a:headEnd/>
              <a:tailEnd/>
            </a:ln>
          </p:spPr>
          <p:txBody>
            <a:bodyPr/>
            <a:lstStyle/>
            <a:p>
              <a:pPr>
                <a:defRPr/>
              </a:pPr>
              <a:endParaRPr lang="en-GB" dirty="0">
                <a:solidFill>
                  <a:srgbClr val="000000"/>
                </a:solidFill>
                <a:latin typeface="Arial" charset="0"/>
                <a:cs typeface="Arial" charset="0"/>
              </a:endParaRPr>
            </a:p>
          </p:txBody>
        </p:sp>
        <p:sp>
          <p:nvSpPr>
            <p:cNvPr id="47372" name="Freeform 276"/>
            <p:cNvSpPr>
              <a:spLocks/>
            </p:cNvSpPr>
            <p:nvPr>
              <p:custDataLst>
                <p:tags r:id="rId195"/>
              </p:custDataLst>
            </p:nvPr>
          </p:nvSpPr>
          <p:spPr bwMode="auto">
            <a:xfrm>
              <a:off x="6492875" y="3475038"/>
              <a:ext cx="201613" cy="269875"/>
            </a:xfrm>
            <a:custGeom>
              <a:avLst/>
              <a:gdLst>
                <a:gd name="T0" fmla="*/ 2147483647 w 471"/>
                <a:gd name="T1" fmla="*/ 2147483647 h 518"/>
                <a:gd name="T2" fmla="*/ 2147483647 w 471"/>
                <a:gd name="T3" fmla="*/ 2147483647 h 518"/>
                <a:gd name="T4" fmla="*/ 2147483647 w 471"/>
                <a:gd name="T5" fmla="*/ 2147483647 h 518"/>
                <a:gd name="T6" fmla="*/ 2147483647 w 471"/>
                <a:gd name="T7" fmla="*/ 2147483647 h 518"/>
                <a:gd name="T8" fmla="*/ 2147483647 w 471"/>
                <a:gd name="T9" fmla="*/ 2147483647 h 518"/>
                <a:gd name="T10" fmla="*/ 2147483647 w 471"/>
                <a:gd name="T11" fmla="*/ 2147483647 h 518"/>
                <a:gd name="T12" fmla="*/ 2147483647 w 471"/>
                <a:gd name="T13" fmla="*/ 2147483647 h 518"/>
                <a:gd name="T14" fmla="*/ 2147483647 w 471"/>
                <a:gd name="T15" fmla="*/ 2147483647 h 518"/>
                <a:gd name="T16" fmla="*/ 2147483647 w 471"/>
                <a:gd name="T17" fmla="*/ 2147483647 h 518"/>
                <a:gd name="T18" fmla="*/ 2147483647 w 471"/>
                <a:gd name="T19" fmla="*/ 2147483647 h 518"/>
                <a:gd name="T20" fmla="*/ 2147483647 w 471"/>
                <a:gd name="T21" fmla="*/ 2147483647 h 518"/>
                <a:gd name="T22" fmla="*/ 2147483647 w 471"/>
                <a:gd name="T23" fmla="*/ 2147483647 h 518"/>
                <a:gd name="T24" fmla="*/ 2147483647 w 471"/>
                <a:gd name="T25" fmla="*/ 2147483647 h 518"/>
                <a:gd name="T26" fmla="*/ 2147483647 w 471"/>
                <a:gd name="T27" fmla="*/ 2147483647 h 518"/>
                <a:gd name="T28" fmla="*/ 2147483647 w 471"/>
                <a:gd name="T29" fmla="*/ 2147483647 h 518"/>
                <a:gd name="T30" fmla="*/ 2147483647 w 471"/>
                <a:gd name="T31" fmla="*/ 2147483647 h 518"/>
                <a:gd name="T32" fmla="*/ 2147483647 w 471"/>
                <a:gd name="T33" fmla="*/ 2147483647 h 518"/>
                <a:gd name="T34" fmla="*/ 2147483647 w 471"/>
                <a:gd name="T35" fmla="*/ 2147483647 h 518"/>
                <a:gd name="T36" fmla="*/ 2147483647 w 471"/>
                <a:gd name="T37" fmla="*/ 2147483647 h 518"/>
                <a:gd name="T38" fmla="*/ 2147483647 w 471"/>
                <a:gd name="T39" fmla="*/ 2147483647 h 518"/>
                <a:gd name="T40" fmla="*/ 2147483647 w 471"/>
                <a:gd name="T41" fmla="*/ 2147483647 h 518"/>
                <a:gd name="T42" fmla="*/ 2147483647 w 471"/>
                <a:gd name="T43" fmla="*/ 2147483647 h 518"/>
                <a:gd name="T44" fmla="*/ 2147483647 w 471"/>
                <a:gd name="T45" fmla="*/ 2147483647 h 518"/>
                <a:gd name="T46" fmla="*/ 2147483647 w 471"/>
                <a:gd name="T47" fmla="*/ 2147483647 h 518"/>
                <a:gd name="T48" fmla="*/ 2147483647 w 471"/>
                <a:gd name="T49" fmla="*/ 2147483647 h 518"/>
                <a:gd name="T50" fmla="*/ 2147483647 w 471"/>
                <a:gd name="T51" fmla="*/ 2147483647 h 518"/>
                <a:gd name="T52" fmla="*/ 2147483647 w 471"/>
                <a:gd name="T53" fmla="*/ 2147483647 h 518"/>
                <a:gd name="T54" fmla="*/ 2147483647 w 471"/>
                <a:gd name="T55" fmla="*/ 2147483647 h 518"/>
                <a:gd name="T56" fmla="*/ 2147483647 w 471"/>
                <a:gd name="T57" fmla="*/ 2147483647 h 518"/>
                <a:gd name="T58" fmla="*/ 2147483647 w 471"/>
                <a:gd name="T59" fmla="*/ 2147483647 h 518"/>
                <a:gd name="T60" fmla="*/ 2147483647 w 471"/>
                <a:gd name="T61" fmla="*/ 2147483647 h 518"/>
                <a:gd name="T62" fmla="*/ 2147483647 w 471"/>
                <a:gd name="T63" fmla="*/ 2147483647 h 518"/>
                <a:gd name="T64" fmla="*/ 2147483647 w 471"/>
                <a:gd name="T65" fmla="*/ 2147483647 h 518"/>
                <a:gd name="T66" fmla="*/ 2147483647 w 471"/>
                <a:gd name="T67" fmla="*/ 2147483647 h 518"/>
                <a:gd name="T68" fmla="*/ 2147483647 w 471"/>
                <a:gd name="T69" fmla="*/ 2147483647 h 518"/>
                <a:gd name="T70" fmla="*/ 2147483647 w 471"/>
                <a:gd name="T71" fmla="*/ 2147483647 h 518"/>
                <a:gd name="T72" fmla="*/ 2147483647 w 471"/>
                <a:gd name="T73" fmla="*/ 2147483647 h 518"/>
                <a:gd name="T74" fmla="*/ 2147483647 w 471"/>
                <a:gd name="T75" fmla="*/ 2147483647 h 518"/>
                <a:gd name="T76" fmla="*/ 2147483647 w 471"/>
                <a:gd name="T77" fmla="*/ 2147483647 h 518"/>
                <a:gd name="T78" fmla="*/ 2147483647 w 471"/>
                <a:gd name="T79" fmla="*/ 2147483647 h 518"/>
                <a:gd name="T80" fmla="*/ 2147483647 w 471"/>
                <a:gd name="T81" fmla="*/ 2147483647 h 518"/>
                <a:gd name="T82" fmla="*/ 2147483647 w 471"/>
                <a:gd name="T83" fmla="*/ 2147483647 h 518"/>
                <a:gd name="T84" fmla="*/ 2147483647 w 471"/>
                <a:gd name="T85" fmla="*/ 2147483647 h 518"/>
                <a:gd name="T86" fmla="*/ 2147483647 w 471"/>
                <a:gd name="T87" fmla="*/ 2147483647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a:lstStyle/>
            <a:p>
              <a:endParaRPr lang="en-GB"/>
            </a:p>
          </p:txBody>
        </p:sp>
        <p:sp>
          <p:nvSpPr>
            <p:cNvPr id="269" name="Freeform 277"/>
            <p:cNvSpPr>
              <a:spLocks/>
            </p:cNvSpPr>
            <p:nvPr>
              <p:custDataLst>
                <p:tags r:id="rId196"/>
              </p:custDataLst>
            </p:nvPr>
          </p:nvSpPr>
          <p:spPr bwMode="auto">
            <a:xfrm>
              <a:off x="6575425" y="3725863"/>
              <a:ext cx="133350" cy="130175"/>
            </a:xfrm>
            <a:custGeom>
              <a:avLst/>
              <a:gdLst>
                <a:gd name="T0" fmla="*/ 31484254 w 293"/>
                <a:gd name="T1" fmla="*/ 5320242 h 246"/>
                <a:gd name="T2" fmla="*/ 37076761 w 293"/>
                <a:gd name="T3" fmla="*/ 8400521 h 246"/>
                <a:gd name="T4" fmla="*/ 40598021 w 293"/>
                <a:gd name="T5" fmla="*/ 8400521 h 246"/>
                <a:gd name="T6" fmla="*/ 41840952 w 293"/>
                <a:gd name="T7" fmla="*/ 5040313 h 246"/>
                <a:gd name="T8" fmla="*/ 43498042 w 293"/>
                <a:gd name="T9" fmla="*/ 2800350 h 246"/>
                <a:gd name="T10" fmla="*/ 45362211 w 293"/>
                <a:gd name="T11" fmla="*/ 1680104 h 246"/>
                <a:gd name="T12" fmla="*/ 50747640 w 293"/>
                <a:gd name="T13" fmla="*/ 559858 h 246"/>
                <a:gd name="T14" fmla="*/ 60690179 w 293"/>
                <a:gd name="T15" fmla="*/ 22401213 h 246"/>
                <a:gd name="T16" fmla="*/ 55097671 w 293"/>
                <a:gd name="T17" fmla="*/ 29961946 h 246"/>
                <a:gd name="T18" fmla="*/ 49090550 w 293"/>
                <a:gd name="T19" fmla="*/ 39482713 h 246"/>
                <a:gd name="T20" fmla="*/ 46605142 w 293"/>
                <a:gd name="T21" fmla="*/ 44523025 h 246"/>
                <a:gd name="T22" fmla="*/ 44533894 w 293"/>
                <a:gd name="T23" fmla="*/ 49843267 h 246"/>
                <a:gd name="T24" fmla="*/ 43290962 w 293"/>
                <a:gd name="T25" fmla="*/ 55163508 h 246"/>
                <a:gd name="T26" fmla="*/ 42669724 w 293"/>
                <a:gd name="T27" fmla="*/ 60483750 h 246"/>
                <a:gd name="T28" fmla="*/ 40598021 w 293"/>
                <a:gd name="T29" fmla="*/ 60763679 h 246"/>
                <a:gd name="T30" fmla="*/ 38526772 w 293"/>
                <a:gd name="T31" fmla="*/ 61603996 h 246"/>
                <a:gd name="T32" fmla="*/ 35212592 w 293"/>
                <a:gd name="T33" fmla="*/ 64123887 h 246"/>
                <a:gd name="T34" fmla="*/ 31898412 w 293"/>
                <a:gd name="T35" fmla="*/ 66924237 h 246"/>
                <a:gd name="T36" fmla="*/ 27548836 w 293"/>
                <a:gd name="T37" fmla="*/ 68884271 h 246"/>
                <a:gd name="T38" fmla="*/ 21127555 w 293"/>
                <a:gd name="T39" fmla="*/ 67204167 h 246"/>
                <a:gd name="T40" fmla="*/ 14706275 w 293"/>
                <a:gd name="T41" fmla="*/ 64964204 h 246"/>
                <a:gd name="T42" fmla="*/ 12220868 w 293"/>
                <a:gd name="T43" fmla="*/ 63284100 h 246"/>
                <a:gd name="T44" fmla="*/ 10149619 w 293"/>
                <a:gd name="T45" fmla="*/ 61603996 h 246"/>
                <a:gd name="T46" fmla="*/ 8906688 w 293"/>
                <a:gd name="T47" fmla="*/ 59363504 h 246"/>
                <a:gd name="T48" fmla="*/ 8492529 w 293"/>
                <a:gd name="T49" fmla="*/ 57123542 h 246"/>
                <a:gd name="T50" fmla="*/ 9735460 w 293"/>
                <a:gd name="T51" fmla="*/ 49843267 h 246"/>
                <a:gd name="T52" fmla="*/ 9320846 w 293"/>
                <a:gd name="T53" fmla="*/ 45362813 h 246"/>
                <a:gd name="T54" fmla="*/ 8285450 w 293"/>
                <a:gd name="T55" fmla="*/ 41162817 h 246"/>
                <a:gd name="T56" fmla="*/ 4971270 w 293"/>
                <a:gd name="T57" fmla="*/ 33322154 h 246"/>
                <a:gd name="T58" fmla="*/ 1657090 w 293"/>
                <a:gd name="T59" fmla="*/ 25481492 h 246"/>
                <a:gd name="T60" fmla="*/ 414159 w 293"/>
                <a:gd name="T61" fmla="*/ 20721108 h 246"/>
                <a:gd name="T62" fmla="*/ 0 w 293"/>
                <a:gd name="T63" fmla="*/ 15400867 h 246"/>
                <a:gd name="T64" fmla="*/ 414159 w 293"/>
                <a:gd name="T65" fmla="*/ 12601046 h 246"/>
                <a:gd name="T66" fmla="*/ 1657090 w 293"/>
                <a:gd name="T67" fmla="*/ 10080625 h 246"/>
                <a:gd name="T68" fmla="*/ 3521259 w 293"/>
                <a:gd name="T69" fmla="*/ 8120592 h 246"/>
                <a:gd name="T70" fmla="*/ 5385428 w 293"/>
                <a:gd name="T71" fmla="*/ 6160558 h 246"/>
                <a:gd name="T72" fmla="*/ 9942540 w 293"/>
                <a:gd name="T73" fmla="*/ 3920067 h 246"/>
                <a:gd name="T74" fmla="*/ 13877958 w 293"/>
                <a:gd name="T75" fmla="*/ 3360208 h 246"/>
                <a:gd name="T76" fmla="*/ 19884624 w 293"/>
                <a:gd name="T77" fmla="*/ 3360208 h 246"/>
                <a:gd name="T78" fmla="*/ 27548836 w 293"/>
                <a:gd name="T79" fmla="*/ 3360208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chemeClr val="accent1">
                <a:lumMod val="60000"/>
                <a:lumOff val="40000"/>
              </a:schemeClr>
            </a:solidFill>
            <a:ln w="9525" cmpd="sng">
              <a:solidFill>
                <a:srgbClr val="FFFFFF"/>
              </a:solidFill>
              <a:prstDash val="solid"/>
              <a:round/>
              <a:headEnd/>
              <a:tailEnd/>
            </a:ln>
          </p:spPr>
          <p:txBody>
            <a:bodyPr/>
            <a:lstStyle/>
            <a:p>
              <a:pPr>
                <a:defRPr/>
              </a:pPr>
              <a:endParaRPr lang="en-GB" dirty="0">
                <a:solidFill>
                  <a:srgbClr val="000000"/>
                </a:solidFill>
                <a:latin typeface="Arial" charset="0"/>
                <a:cs typeface="Arial" charset="0"/>
              </a:endParaRPr>
            </a:p>
          </p:txBody>
        </p:sp>
        <p:sp>
          <p:nvSpPr>
            <p:cNvPr id="47374" name="Freeform 278"/>
            <p:cNvSpPr>
              <a:spLocks/>
            </p:cNvSpPr>
            <p:nvPr>
              <p:custDataLst>
                <p:tags r:id="rId197"/>
              </p:custDataLst>
            </p:nvPr>
          </p:nvSpPr>
          <p:spPr bwMode="auto">
            <a:xfrm>
              <a:off x="6977063" y="2962275"/>
              <a:ext cx="85725" cy="130175"/>
            </a:xfrm>
            <a:custGeom>
              <a:avLst/>
              <a:gdLst>
                <a:gd name="T0" fmla="*/ 2147483647 w 200"/>
                <a:gd name="T1" fmla="*/ 2147483647 h 246"/>
                <a:gd name="T2" fmla="*/ 2147483647 w 200"/>
                <a:gd name="T3" fmla="*/ 2147483647 h 246"/>
                <a:gd name="T4" fmla="*/ 2147483647 w 200"/>
                <a:gd name="T5" fmla="*/ 2147483647 h 246"/>
                <a:gd name="T6" fmla="*/ 2147483647 w 200"/>
                <a:gd name="T7" fmla="*/ 2147483647 h 246"/>
                <a:gd name="T8" fmla="*/ 2147483647 w 200"/>
                <a:gd name="T9" fmla="*/ 2147483647 h 246"/>
                <a:gd name="T10" fmla="*/ 2147483647 w 200"/>
                <a:gd name="T11" fmla="*/ 2147483647 h 246"/>
                <a:gd name="T12" fmla="*/ 2147483647 w 200"/>
                <a:gd name="T13" fmla="*/ 2147483647 h 246"/>
                <a:gd name="T14" fmla="*/ 2147483647 w 200"/>
                <a:gd name="T15" fmla="*/ 2147483647 h 246"/>
                <a:gd name="T16" fmla="*/ 2147483647 w 200"/>
                <a:gd name="T17" fmla="*/ 2147483647 h 246"/>
                <a:gd name="T18" fmla="*/ 2147483647 w 200"/>
                <a:gd name="T19" fmla="*/ 2147483647 h 246"/>
                <a:gd name="T20" fmla="*/ 2147483647 w 200"/>
                <a:gd name="T21" fmla="*/ 2147483647 h 246"/>
                <a:gd name="T22" fmla="*/ 2147483647 w 200"/>
                <a:gd name="T23" fmla="*/ 2147483647 h 246"/>
                <a:gd name="T24" fmla="*/ 2147483647 w 200"/>
                <a:gd name="T25" fmla="*/ 2147483647 h 246"/>
                <a:gd name="T26" fmla="*/ 2147483647 w 200"/>
                <a:gd name="T27" fmla="*/ 2147483647 h 246"/>
                <a:gd name="T28" fmla="*/ 2147483647 w 200"/>
                <a:gd name="T29" fmla="*/ 2147483647 h 246"/>
                <a:gd name="T30" fmla="*/ 2147483647 w 200"/>
                <a:gd name="T31" fmla="*/ 2147483647 h 246"/>
                <a:gd name="T32" fmla="*/ 2147483647 w 200"/>
                <a:gd name="T33" fmla="*/ 2147483647 h 246"/>
                <a:gd name="T34" fmla="*/ 2147483647 w 200"/>
                <a:gd name="T35" fmla="*/ 2147483647 h 246"/>
                <a:gd name="T36" fmla="*/ 2147483647 w 200"/>
                <a:gd name="T37" fmla="*/ 2147483647 h 246"/>
                <a:gd name="T38" fmla="*/ 2147483647 w 200"/>
                <a:gd name="T39" fmla="*/ 2147483647 h 246"/>
                <a:gd name="T40" fmla="*/ 2147483647 w 200"/>
                <a:gd name="T41" fmla="*/ 2147483647 h 246"/>
                <a:gd name="T42" fmla="*/ 2147483647 w 200"/>
                <a:gd name="T43" fmla="*/ 2147483647 h 246"/>
                <a:gd name="T44" fmla="*/ 2147483647 w 200"/>
                <a:gd name="T45" fmla="*/ 2147483647 h 246"/>
                <a:gd name="T46" fmla="*/ 2147483647 w 200"/>
                <a:gd name="T47" fmla="*/ 2147483647 h 246"/>
                <a:gd name="T48" fmla="*/ 2147483647 w 200"/>
                <a:gd name="T49" fmla="*/ 2147483647 h 246"/>
                <a:gd name="T50" fmla="*/ 2147483647 w 200"/>
                <a:gd name="T51" fmla="*/ 2147483647 h 246"/>
                <a:gd name="T52" fmla="*/ 2147483647 w 200"/>
                <a:gd name="T53" fmla="*/ 2147483647 h 246"/>
                <a:gd name="T54" fmla="*/ 2147483647 w 200"/>
                <a:gd name="T55" fmla="*/ 2147483647 h 246"/>
                <a:gd name="T56" fmla="*/ 2147483647 w 200"/>
                <a:gd name="T57" fmla="*/ 2147483647 h 246"/>
                <a:gd name="T58" fmla="*/ 2147483647 w 200"/>
                <a:gd name="T59" fmla="*/ 2147483647 h 246"/>
                <a:gd name="T60" fmla="*/ 2147483647 w 200"/>
                <a:gd name="T61" fmla="*/ 2147483647 h 246"/>
                <a:gd name="T62" fmla="*/ 2147483647 w 200"/>
                <a:gd name="T63" fmla="*/ 2147483647 h 246"/>
                <a:gd name="T64" fmla="*/ 2147483647 w 200"/>
                <a:gd name="T65" fmla="*/ 2147483647 h 246"/>
                <a:gd name="T66" fmla="*/ 2147483647 w 200"/>
                <a:gd name="T67" fmla="*/ 2147483647 h 246"/>
                <a:gd name="T68" fmla="*/ 2147483647 w 200"/>
                <a:gd name="T69" fmla="*/ 2147483647 h 246"/>
                <a:gd name="T70" fmla="*/ 2147483647 w 200"/>
                <a:gd name="T71" fmla="*/ 2147483647 h 246"/>
                <a:gd name="T72" fmla="*/ 2147483647 w 200"/>
                <a:gd name="T73" fmla="*/ 2147483647 h 246"/>
                <a:gd name="T74" fmla="*/ 2147483647 w 200"/>
                <a:gd name="T75" fmla="*/ 2147483647 h 246"/>
                <a:gd name="T76" fmla="*/ 2147483647 w 200"/>
                <a:gd name="T77" fmla="*/ 2147483647 h 246"/>
                <a:gd name="T78" fmla="*/ 2147483647 w 200"/>
                <a:gd name="T79" fmla="*/ 2147483647 h 246"/>
                <a:gd name="T80" fmla="*/ 2147483647 w 200"/>
                <a:gd name="T81" fmla="*/ 2147483647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C0C0C0"/>
            </a:solidFill>
            <a:ln w="9525" cmpd="sng">
              <a:solidFill>
                <a:srgbClr val="FFFFFF"/>
              </a:solidFill>
              <a:prstDash val="solid"/>
              <a:round/>
              <a:headEnd/>
              <a:tailEnd/>
            </a:ln>
          </p:spPr>
          <p:txBody>
            <a:bodyPr/>
            <a:lstStyle/>
            <a:p>
              <a:endParaRPr lang="en-GB"/>
            </a:p>
          </p:txBody>
        </p:sp>
        <p:sp>
          <p:nvSpPr>
            <p:cNvPr id="47375" name="Freeform 279"/>
            <p:cNvSpPr>
              <a:spLocks/>
            </p:cNvSpPr>
            <p:nvPr>
              <p:custDataLst>
                <p:tags r:id="rId198"/>
              </p:custDataLst>
            </p:nvPr>
          </p:nvSpPr>
          <p:spPr bwMode="auto">
            <a:xfrm>
              <a:off x="7545388" y="4259263"/>
              <a:ext cx="231775" cy="254000"/>
            </a:xfrm>
            <a:custGeom>
              <a:avLst/>
              <a:gdLst>
                <a:gd name="T0" fmla="*/ 2147483647 w 538"/>
                <a:gd name="T1" fmla="*/ 2147483647 h 487"/>
                <a:gd name="T2" fmla="*/ 2147483647 w 538"/>
                <a:gd name="T3" fmla="*/ 2147483647 h 487"/>
                <a:gd name="T4" fmla="*/ 2147483647 w 538"/>
                <a:gd name="T5" fmla="*/ 2147483647 h 487"/>
                <a:gd name="T6" fmla="*/ 2147483647 w 538"/>
                <a:gd name="T7" fmla="*/ 2147483647 h 487"/>
                <a:gd name="T8" fmla="*/ 2147483647 w 538"/>
                <a:gd name="T9" fmla="*/ 2147483647 h 487"/>
                <a:gd name="T10" fmla="*/ 2147483647 w 538"/>
                <a:gd name="T11" fmla="*/ 2147483647 h 487"/>
                <a:gd name="T12" fmla="*/ 2147483647 w 538"/>
                <a:gd name="T13" fmla="*/ 2147483647 h 487"/>
                <a:gd name="T14" fmla="*/ 2147483647 w 538"/>
                <a:gd name="T15" fmla="*/ 2147483647 h 487"/>
                <a:gd name="T16" fmla="*/ 2147483647 w 538"/>
                <a:gd name="T17" fmla="*/ 2147483647 h 487"/>
                <a:gd name="T18" fmla="*/ 2147483647 w 538"/>
                <a:gd name="T19" fmla="*/ 2147483647 h 487"/>
                <a:gd name="T20" fmla="*/ 2147483647 w 538"/>
                <a:gd name="T21" fmla="*/ 2147483647 h 487"/>
                <a:gd name="T22" fmla="*/ 2147483647 w 538"/>
                <a:gd name="T23" fmla="*/ 2147483647 h 487"/>
                <a:gd name="T24" fmla="*/ 2147483647 w 538"/>
                <a:gd name="T25" fmla="*/ 2147483647 h 487"/>
                <a:gd name="T26" fmla="*/ 2147483647 w 538"/>
                <a:gd name="T27" fmla="*/ 2147483647 h 487"/>
                <a:gd name="T28" fmla="*/ 2147483647 w 538"/>
                <a:gd name="T29" fmla="*/ 2147483647 h 487"/>
                <a:gd name="T30" fmla="*/ 2147483647 w 538"/>
                <a:gd name="T31" fmla="*/ 2147483647 h 487"/>
                <a:gd name="T32" fmla="*/ 2147483647 w 538"/>
                <a:gd name="T33" fmla="*/ 2147483647 h 487"/>
                <a:gd name="T34" fmla="*/ 2147483647 w 538"/>
                <a:gd name="T35" fmla="*/ 2147483647 h 487"/>
                <a:gd name="T36" fmla="*/ 2147483647 w 538"/>
                <a:gd name="T37" fmla="*/ 2147483647 h 487"/>
                <a:gd name="T38" fmla="*/ 2147483647 w 538"/>
                <a:gd name="T39" fmla="*/ 2147483647 h 487"/>
                <a:gd name="T40" fmla="*/ 2147483647 w 538"/>
                <a:gd name="T41" fmla="*/ 2147483647 h 487"/>
                <a:gd name="T42" fmla="*/ 2147483647 w 538"/>
                <a:gd name="T43" fmla="*/ 2147483647 h 487"/>
                <a:gd name="T44" fmla="*/ 2147483647 w 538"/>
                <a:gd name="T45" fmla="*/ 2147483647 h 487"/>
                <a:gd name="T46" fmla="*/ 2147483647 w 538"/>
                <a:gd name="T47" fmla="*/ 2147483647 h 487"/>
                <a:gd name="T48" fmla="*/ 2147483647 w 538"/>
                <a:gd name="T49" fmla="*/ 2147483647 h 487"/>
                <a:gd name="T50" fmla="*/ 2147483647 w 538"/>
                <a:gd name="T51" fmla="*/ 2147483647 h 487"/>
                <a:gd name="T52" fmla="*/ 2147483647 w 538"/>
                <a:gd name="T53" fmla="*/ 2147483647 h 487"/>
                <a:gd name="T54" fmla="*/ 2147483647 w 538"/>
                <a:gd name="T55" fmla="*/ 2147483647 h 487"/>
                <a:gd name="T56" fmla="*/ 2147483647 w 538"/>
                <a:gd name="T57" fmla="*/ 2147483647 h 487"/>
                <a:gd name="T58" fmla="*/ 2147483647 w 538"/>
                <a:gd name="T59" fmla="*/ 2147483647 h 487"/>
                <a:gd name="T60" fmla="*/ 2147483647 w 538"/>
                <a:gd name="T61" fmla="*/ 2147483647 h 487"/>
                <a:gd name="T62" fmla="*/ 2147483647 w 538"/>
                <a:gd name="T63" fmla="*/ 2147483647 h 487"/>
                <a:gd name="T64" fmla="*/ 2147483647 w 538"/>
                <a:gd name="T65" fmla="*/ 2147483647 h 487"/>
                <a:gd name="T66" fmla="*/ 2147483647 w 538"/>
                <a:gd name="T67" fmla="*/ 2147483647 h 487"/>
                <a:gd name="T68" fmla="*/ 2147483647 w 538"/>
                <a:gd name="T69" fmla="*/ 2147483647 h 487"/>
                <a:gd name="T70" fmla="*/ 2147483647 w 538"/>
                <a:gd name="T71" fmla="*/ 2147483647 h 487"/>
                <a:gd name="T72" fmla="*/ 2147483647 w 538"/>
                <a:gd name="T73" fmla="*/ 2147483647 h 487"/>
                <a:gd name="T74" fmla="*/ 2147483647 w 538"/>
                <a:gd name="T75" fmla="*/ 2147483647 h 487"/>
                <a:gd name="T76" fmla="*/ 2147483647 w 538"/>
                <a:gd name="T77" fmla="*/ 2147483647 h 487"/>
                <a:gd name="T78" fmla="*/ 2147483647 w 538"/>
                <a:gd name="T79" fmla="*/ 2147483647 h 487"/>
                <a:gd name="T80" fmla="*/ 2147483647 w 538"/>
                <a:gd name="T81" fmla="*/ 2147483647 h 487"/>
                <a:gd name="T82" fmla="*/ 2147483647 w 538"/>
                <a:gd name="T83" fmla="*/ 2147483647 h 487"/>
                <a:gd name="T84" fmla="*/ 2147483647 w 538"/>
                <a:gd name="T85" fmla="*/ 2147483647 h 487"/>
                <a:gd name="T86" fmla="*/ 2147483647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47376" name="Freeform 280"/>
            <p:cNvSpPr>
              <a:spLocks/>
            </p:cNvSpPr>
            <p:nvPr>
              <p:custDataLst>
                <p:tags r:id="rId199"/>
              </p:custDataLst>
            </p:nvPr>
          </p:nvSpPr>
          <p:spPr bwMode="auto">
            <a:xfrm>
              <a:off x="7737475" y="4243388"/>
              <a:ext cx="106363" cy="128587"/>
            </a:xfrm>
            <a:custGeom>
              <a:avLst/>
              <a:gdLst>
                <a:gd name="T0" fmla="*/ 2147483647 w 253"/>
                <a:gd name="T1" fmla="*/ 2147483647 h 246"/>
                <a:gd name="T2" fmla="*/ 2147483647 w 253"/>
                <a:gd name="T3" fmla="*/ 2147483647 h 246"/>
                <a:gd name="T4" fmla="*/ 2147483647 w 253"/>
                <a:gd name="T5" fmla="*/ 2147483647 h 246"/>
                <a:gd name="T6" fmla="*/ 2147483647 w 253"/>
                <a:gd name="T7" fmla="*/ 2147483647 h 246"/>
                <a:gd name="T8" fmla="*/ 2147483647 w 253"/>
                <a:gd name="T9" fmla="*/ 2147483647 h 246"/>
                <a:gd name="T10" fmla="*/ 2147483647 w 253"/>
                <a:gd name="T11" fmla="*/ 2147483647 h 246"/>
                <a:gd name="T12" fmla="*/ 2147483647 w 253"/>
                <a:gd name="T13" fmla="*/ 2147483647 h 246"/>
                <a:gd name="T14" fmla="*/ 2147483647 w 253"/>
                <a:gd name="T15" fmla="*/ 2147483647 h 246"/>
                <a:gd name="T16" fmla="*/ 2147483647 w 253"/>
                <a:gd name="T17" fmla="*/ 2147483647 h 246"/>
                <a:gd name="T18" fmla="*/ 2147483647 w 253"/>
                <a:gd name="T19" fmla="*/ 2147483647 h 246"/>
                <a:gd name="T20" fmla="*/ 2147483647 w 253"/>
                <a:gd name="T21" fmla="*/ 2147483647 h 246"/>
                <a:gd name="T22" fmla="*/ 2147483647 w 253"/>
                <a:gd name="T23" fmla="*/ 2147483647 h 246"/>
                <a:gd name="T24" fmla="*/ 2147483647 w 253"/>
                <a:gd name="T25" fmla="*/ 2147483647 h 246"/>
                <a:gd name="T26" fmla="*/ 2147483647 w 253"/>
                <a:gd name="T27" fmla="*/ 2147483647 h 246"/>
                <a:gd name="T28" fmla="*/ 2147483647 w 253"/>
                <a:gd name="T29" fmla="*/ 2147483647 h 246"/>
                <a:gd name="T30" fmla="*/ 2147483647 w 253"/>
                <a:gd name="T31" fmla="*/ 2147483647 h 246"/>
                <a:gd name="T32" fmla="*/ 2147483647 w 253"/>
                <a:gd name="T33" fmla="*/ 2147483647 h 246"/>
                <a:gd name="T34" fmla="*/ 2147483647 w 253"/>
                <a:gd name="T35" fmla="*/ 2147483647 h 246"/>
                <a:gd name="T36" fmla="*/ 2147483647 w 253"/>
                <a:gd name="T37" fmla="*/ 2147483647 h 246"/>
                <a:gd name="T38" fmla="*/ 2147483647 w 253"/>
                <a:gd name="T39" fmla="*/ 2147483647 h 246"/>
                <a:gd name="T40" fmla="*/ 2147483647 w 253"/>
                <a:gd name="T41" fmla="*/ 2147483647 h 246"/>
                <a:gd name="T42" fmla="*/ 2147483647 w 253"/>
                <a:gd name="T43" fmla="*/ 2147483647 h 246"/>
                <a:gd name="T44" fmla="*/ 2147483647 w 253"/>
                <a:gd name="T45" fmla="*/ 2147483647 h 246"/>
                <a:gd name="T46" fmla="*/ 2147483647 w 253"/>
                <a:gd name="T47" fmla="*/ 2147483647 h 246"/>
                <a:gd name="T48" fmla="*/ 2147483647 w 253"/>
                <a:gd name="T49" fmla="*/ 2147483647 h 246"/>
                <a:gd name="T50" fmla="*/ 2147483647 w 253"/>
                <a:gd name="T51" fmla="*/ 2147483647 h 246"/>
                <a:gd name="T52" fmla="*/ 2147483647 w 253"/>
                <a:gd name="T53" fmla="*/ 2147483647 h 246"/>
                <a:gd name="T54" fmla="*/ 2147483647 w 253"/>
                <a:gd name="T55" fmla="*/ 2147483647 h 246"/>
                <a:gd name="T56" fmla="*/ 2147483647 w 253"/>
                <a:gd name="T57" fmla="*/ 2147483647 h 246"/>
                <a:gd name="T58" fmla="*/ 2147483647 w 253"/>
                <a:gd name="T59" fmla="*/ 2147483647 h 246"/>
                <a:gd name="T60" fmla="*/ 2147483647 w 253"/>
                <a:gd name="T61" fmla="*/ 2147483647 h 246"/>
                <a:gd name="T62" fmla="*/ 2147483647 w 253"/>
                <a:gd name="T63" fmla="*/ 2147483647 h 246"/>
                <a:gd name="T64" fmla="*/ 2147483647 w 253"/>
                <a:gd name="T65" fmla="*/ 2147483647 h 246"/>
                <a:gd name="T66" fmla="*/ 2147483647 w 253"/>
                <a:gd name="T67" fmla="*/ 2147483647 h 246"/>
                <a:gd name="T68" fmla="*/ 2147483647 w 253"/>
                <a:gd name="T69" fmla="*/ 2147483647 h 246"/>
                <a:gd name="T70" fmla="*/ 2147483647 w 253"/>
                <a:gd name="T71" fmla="*/ 2147483647 h 246"/>
                <a:gd name="T72" fmla="*/ 2147483647 w 253"/>
                <a:gd name="T73" fmla="*/ 2147483647 h 246"/>
                <a:gd name="T74" fmla="*/ 2147483647 w 253"/>
                <a:gd name="T75" fmla="*/ 2147483647 h 246"/>
                <a:gd name="T76" fmla="*/ 2147483647 w 253"/>
                <a:gd name="T77" fmla="*/ 2147483647 h 246"/>
                <a:gd name="T78" fmla="*/ 2147483647 w 253"/>
                <a:gd name="T79" fmla="*/ 2147483647 h 246"/>
                <a:gd name="T80" fmla="*/ 2147483647 w 253"/>
                <a:gd name="T81" fmla="*/ 2147483647 h 246"/>
                <a:gd name="T82" fmla="*/ 2147483647 w 253"/>
                <a:gd name="T83" fmla="*/ 2147483647 h 246"/>
                <a:gd name="T84" fmla="*/ 2147483647 w 253"/>
                <a:gd name="T85" fmla="*/ 2147483647 h 246"/>
                <a:gd name="T86" fmla="*/ 2147483647 w 253"/>
                <a:gd name="T87" fmla="*/ 2147483647 h 246"/>
                <a:gd name="T88" fmla="*/ 2147483647 w 253"/>
                <a:gd name="T89" fmla="*/ 2147483647 h 246"/>
                <a:gd name="T90" fmla="*/ 2147483647 w 253"/>
                <a:gd name="T91" fmla="*/ 2147483647 h 246"/>
                <a:gd name="T92" fmla="*/ 2147483647 w 253"/>
                <a:gd name="T93" fmla="*/ 2147483647 h 246"/>
                <a:gd name="T94" fmla="*/ 2147483647 w 253"/>
                <a:gd name="T95" fmla="*/ 2147483647 h 246"/>
                <a:gd name="T96" fmla="*/ 2147483647 w 253"/>
                <a:gd name="T97" fmla="*/ 2147483647 h 246"/>
                <a:gd name="T98" fmla="*/ 2147483647 w 253"/>
                <a:gd name="T99" fmla="*/ 2147483647 h 246"/>
                <a:gd name="T100" fmla="*/ 2147483647 w 253"/>
                <a:gd name="T101" fmla="*/ 2147483647 h 246"/>
                <a:gd name="T102" fmla="*/ 2147483647 w 253"/>
                <a:gd name="T103" fmla="*/ 2147483647 h 246"/>
                <a:gd name="T104" fmla="*/ 2147483647 w 253"/>
                <a:gd name="T105" fmla="*/ 2147483647 h 246"/>
                <a:gd name="T106" fmla="*/ 2147483647 w 253"/>
                <a:gd name="T107" fmla="*/ 2147483647 h 246"/>
                <a:gd name="T108" fmla="*/ 2147483647 w 253"/>
                <a:gd name="T109" fmla="*/ 2147483647 h 246"/>
                <a:gd name="T110" fmla="*/ 2147483647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endParaRPr lang="en-GB"/>
            </a:p>
          </p:txBody>
        </p:sp>
        <p:sp>
          <p:nvSpPr>
            <p:cNvPr id="47377" name="Freeform 281"/>
            <p:cNvSpPr>
              <a:spLocks/>
            </p:cNvSpPr>
            <p:nvPr>
              <p:custDataLst>
                <p:tags r:id="rId200"/>
              </p:custDataLst>
            </p:nvPr>
          </p:nvSpPr>
          <p:spPr bwMode="auto">
            <a:xfrm>
              <a:off x="6013450" y="3876675"/>
              <a:ext cx="63500" cy="119063"/>
            </a:xfrm>
            <a:custGeom>
              <a:avLst/>
              <a:gdLst>
                <a:gd name="T0" fmla="*/ 2147483647 w 141"/>
                <a:gd name="T1" fmla="*/ 2147483647 h 228"/>
                <a:gd name="T2" fmla="*/ 2147483647 w 141"/>
                <a:gd name="T3" fmla="*/ 2147483647 h 228"/>
                <a:gd name="T4" fmla="*/ 2147483647 w 141"/>
                <a:gd name="T5" fmla="*/ 2147483647 h 228"/>
                <a:gd name="T6" fmla="*/ 2147483647 w 141"/>
                <a:gd name="T7" fmla="*/ 2147483647 h 228"/>
                <a:gd name="T8" fmla="*/ 2147483647 w 141"/>
                <a:gd name="T9" fmla="*/ 2147483647 h 228"/>
                <a:gd name="T10" fmla="*/ 2147483647 w 141"/>
                <a:gd name="T11" fmla="*/ 2147483647 h 228"/>
                <a:gd name="T12" fmla="*/ 2147483647 w 141"/>
                <a:gd name="T13" fmla="*/ 2147483647 h 228"/>
                <a:gd name="T14" fmla="*/ 2147483647 w 141"/>
                <a:gd name="T15" fmla="*/ 2147483647 h 228"/>
                <a:gd name="T16" fmla="*/ 0 w 141"/>
                <a:gd name="T17" fmla="*/ 2147483647 h 228"/>
                <a:gd name="T18" fmla="*/ 2147483647 w 141"/>
                <a:gd name="T19" fmla="*/ 2147483647 h 228"/>
                <a:gd name="T20" fmla="*/ 2147483647 w 141"/>
                <a:gd name="T21" fmla="*/ 2147483647 h 228"/>
                <a:gd name="T22" fmla="*/ 2147483647 w 141"/>
                <a:gd name="T23" fmla="*/ 2147483647 h 228"/>
                <a:gd name="T24" fmla="*/ 2147483647 w 141"/>
                <a:gd name="T25" fmla="*/ 2147483647 h 228"/>
                <a:gd name="T26" fmla="*/ 2147483647 w 141"/>
                <a:gd name="T27" fmla="*/ 2147483647 h 228"/>
                <a:gd name="T28" fmla="*/ 2147483647 w 141"/>
                <a:gd name="T29" fmla="*/ 0 h 228"/>
                <a:gd name="T30" fmla="*/ 2147483647 w 141"/>
                <a:gd name="T31" fmla="*/ 2147483647 h 228"/>
                <a:gd name="T32" fmla="*/ 2147483647 w 141"/>
                <a:gd name="T33" fmla="*/ 2147483647 h 228"/>
                <a:gd name="T34" fmla="*/ 2147483647 w 141"/>
                <a:gd name="T35" fmla="*/ 2147483647 h 228"/>
                <a:gd name="T36" fmla="*/ 2147483647 w 141"/>
                <a:gd name="T37" fmla="*/ 2147483647 h 228"/>
                <a:gd name="T38" fmla="*/ 2147483647 w 141"/>
                <a:gd name="T39" fmla="*/ 2147483647 h 228"/>
                <a:gd name="T40" fmla="*/ 2147483647 w 141"/>
                <a:gd name="T41" fmla="*/ 2147483647 h 228"/>
                <a:gd name="T42" fmla="*/ 2147483647 w 141"/>
                <a:gd name="T43" fmla="*/ 2147483647 h 228"/>
                <a:gd name="T44" fmla="*/ 2147483647 w 141"/>
                <a:gd name="T45" fmla="*/ 2147483647 h 228"/>
                <a:gd name="T46" fmla="*/ 2147483647 w 141"/>
                <a:gd name="T47" fmla="*/ 2147483647 h 228"/>
                <a:gd name="T48" fmla="*/ 2147483647 w 141"/>
                <a:gd name="T49" fmla="*/ 2147483647 h 228"/>
                <a:gd name="T50" fmla="*/ 2147483647 w 141"/>
                <a:gd name="T51" fmla="*/ 2147483647 h 228"/>
                <a:gd name="T52" fmla="*/ 2147483647 w 141"/>
                <a:gd name="T53" fmla="*/ 2147483647 h 228"/>
                <a:gd name="T54" fmla="*/ 2147483647 w 141"/>
                <a:gd name="T55" fmla="*/ 2147483647 h 228"/>
                <a:gd name="T56" fmla="*/ 2147483647 w 141"/>
                <a:gd name="T57" fmla="*/ 2147483647 h 228"/>
                <a:gd name="T58" fmla="*/ 2147483647 w 141"/>
                <a:gd name="T59" fmla="*/ 2147483647 h 228"/>
                <a:gd name="T60" fmla="*/ 2147483647 w 141"/>
                <a:gd name="T61" fmla="*/ 2147483647 h 228"/>
                <a:gd name="T62" fmla="*/ 2147483647 w 141"/>
                <a:gd name="T63" fmla="*/ 2147483647 h 228"/>
                <a:gd name="T64" fmla="*/ 2147483647 w 141"/>
                <a:gd name="T65" fmla="*/ 2147483647 h 228"/>
                <a:gd name="T66" fmla="*/ 2147483647 w 141"/>
                <a:gd name="T67" fmla="*/ 2147483647 h 228"/>
                <a:gd name="T68" fmla="*/ 2147483647 w 141"/>
                <a:gd name="T69" fmla="*/ 2147483647 h 228"/>
                <a:gd name="T70" fmla="*/ 2147483647 w 141"/>
                <a:gd name="T71" fmla="*/ 2147483647 h 228"/>
                <a:gd name="T72" fmla="*/ 2147483647 w 141"/>
                <a:gd name="T73" fmla="*/ 2147483647 h 228"/>
                <a:gd name="T74" fmla="*/ 2147483647 w 141"/>
                <a:gd name="T75" fmla="*/ 2147483647 h 228"/>
                <a:gd name="T76" fmla="*/ 2147483647 w 141"/>
                <a:gd name="T77" fmla="*/ 2147483647 h 228"/>
                <a:gd name="T78" fmla="*/ 2147483647 w 141"/>
                <a:gd name="T79" fmla="*/ 2147483647 h 228"/>
                <a:gd name="T80" fmla="*/ 2147483647 w 141"/>
                <a:gd name="T81" fmla="*/ 2147483647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a:lstStyle/>
            <a:p>
              <a:endParaRPr lang="en-GB"/>
            </a:p>
          </p:txBody>
        </p:sp>
        <p:sp>
          <p:nvSpPr>
            <p:cNvPr id="47378" name="Freeform 283"/>
            <p:cNvSpPr>
              <a:spLocks/>
            </p:cNvSpPr>
            <p:nvPr/>
          </p:nvSpPr>
          <p:spPr bwMode="auto">
            <a:xfrm>
              <a:off x="7073900" y="3830638"/>
              <a:ext cx="25400" cy="58737"/>
            </a:xfrm>
            <a:custGeom>
              <a:avLst/>
              <a:gdLst>
                <a:gd name="T0" fmla="*/ 2147483647 w 60"/>
                <a:gd name="T1" fmla="*/ 2147483647 h 110"/>
                <a:gd name="T2" fmla="*/ 2147483647 w 60"/>
                <a:gd name="T3" fmla="*/ 2147483647 h 110"/>
                <a:gd name="T4" fmla="*/ 2147483647 w 60"/>
                <a:gd name="T5" fmla="*/ 2147483647 h 110"/>
                <a:gd name="T6" fmla="*/ 2147483647 w 60"/>
                <a:gd name="T7" fmla="*/ 2147483647 h 110"/>
                <a:gd name="T8" fmla="*/ 2147483647 w 60"/>
                <a:gd name="T9" fmla="*/ 2147483647 h 110"/>
                <a:gd name="T10" fmla="*/ 2147483647 w 60"/>
                <a:gd name="T11" fmla="*/ 2147483647 h 110"/>
                <a:gd name="T12" fmla="*/ 2147483647 w 60"/>
                <a:gd name="T13" fmla="*/ 2147483647 h 110"/>
                <a:gd name="T14" fmla="*/ 2147483647 w 60"/>
                <a:gd name="T15" fmla="*/ 2147483647 h 110"/>
                <a:gd name="T16" fmla="*/ 2147483647 w 60"/>
                <a:gd name="T17" fmla="*/ 2147483647 h 110"/>
                <a:gd name="T18" fmla="*/ 2147483647 w 60"/>
                <a:gd name="T19" fmla="*/ 2147483647 h 110"/>
                <a:gd name="T20" fmla="*/ 2147483647 w 60"/>
                <a:gd name="T21" fmla="*/ 2147483647 h 110"/>
                <a:gd name="T22" fmla="*/ 2147483647 w 60"/>
                <a:gd name="T23" fmla="*/ 2147483647 h 110"/>
                <a:gd name="T24" fmla="*/ 2147483647 w 60"/>
                <a:gd name="T25" fmla="*/ 2147483647 h 110"/>
                <a:gd name="T26" fmla="*/ 2147483647 w 60"/>
                <a:gd name="T27" fmla="*/ 2147483647 h 110"/>
                <a:gd name="T28" fmla="*/ 2147483647 w 60"/>
                <a:gd name="T29" fmla="*/ 2147483647 h 110"/>
                <a:gd name="T30" fmla="*/ 2147483647 w 60"/>
                <a:gd name="T31" fmla="*/ 2147483647 h 110"/>
                <a:gd name="T32" fmla="*/ 2147483647 w 60"/>
                <a:gd name="T33" fmla="*/ 0 h 110"/>
                <a:gd name="T34" fmla="*/ 2147483647 w 60"/>
                <a:gd name="T35" fmla="*/ 2147483647 h 110"/>
                <a:gd name="T36" fmla="*/ 2147483647 w 60"/>
                <a:gd name="T37" fmla="*/ 2147483647 h 110"/>
                <a:gd name="T38" fmla="*/ 2147483647 w 60"/>
                <a:gd name="T39" fmla="*/ 2147483647 h 110"/>
                <a:gd name="T40" fmla="*/ 2147483647 w 60"/>
                <a:gd name="T41" fmla="*/ 2147483647 h 110"/>
                <a:gd name="T42" fmla="*/ 2147483647 w 60"/>
                <a:gd name="T43" fmla="*/ 2147483647 h 110"/>
                <a:gd name="T44" fmla="*/ 2147483647 w 60"/>
                <a:gd name="T45" fmla="*/ 2147483647 h 110"/>
                <a:gd name="T46" fmla="*/ 2147483647 w 60"/>
                <a:gd name="T47" fmla="*/ 2147483647 h 110"/>
                <a:gd name="T48" fmla="*/ 2147483647 w 60"/>
                <a:gd name="T49" fmla="*/ 2147483647 h 110"/>
                <a:gd name="T50" fmla="*/ 2147483647 w 60"/>
                <a:gd name="T51" fmla="*/ 2147483647 h 110"/>
                <a:gd name="T52" fmla="*/ 2147483647 w 60"/>
                <a:gd name="T53" fmla="*/ 2147483647 h 110"/>
                <a:gd name="T54" fmla="*/ 2147483647 w 60"/>
                <a:gd name="T55" fmla="*/ 2147483647 h 110"/>
                <a:gd name="T56" fmla="*/ 0 w 60"/>
                <a:gd name="T57" fmla="*/ 2147483647 h 110"/>
                <a:gd name="T58" fmla="*/ 2147483647 w 60"/>
                <a:gd name="T59" fmla="*/ 2147483647 h 110"/>
                <a:gd name="T60" fmla="*/ 2147483647 w 60"/>
                <a:gd name="T61" fmla="*/ 2147483647 h 110"/>
                <a:gd name="T62" fmla="*/ 2147483647 w 60"/>
                <a:gd name="T63" fmla="*/ 2147483647 h 110"/>
                <a:gd name="T64" fmla="*/ 2147483647 w 60"/>
                <a:gd name="T65" fmla="*/ 2147483647 h 110"/>
                <a:gd name="T66" fmla="*/ 2147483647 w 60"/>
                <a:gd name="T67" fmla="*/ 2147483647 h 110"/>
                <a:gd name="T68" fmla="*/ 2147483647 w 60"/>
                <a:gd name="T69" fmla="*/ 2147483647 h 110"/>
                <a:gd name="T70" fmla="*/ 2147483647 w 60"/>
                <a:gd name="T71" fmla="*/ 2147483647 h 110"/>
                <a:gd name="T72" fmla="*/ 2147483647 w 60"/>
                <a:gd name="T73" fmla="*/ 2147483647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endParaRPr lang="en-GB"/>
            </a:p>
          </p:txBody>
        </p:sp>
        <p:sp>
          <p:nvSpPr>
            <p:cNvPr id="47379" name="Freeform 284"/>
            <p:cNvSpPr>
              <a:spLocks/>
            </p:cNvSpPr>
            <p:nvPr/>
          </p:nvSpPr>
          <p:spPr bwMode="auto">
            <a:xfrm>
              <a:off x="7119938" y="3787775"/>
              <a:ext cx="31750" cy="39688"/>
            </a:xfrm>
            <a:custGeom>
              <a:avLst/>
              <a:gdLst>
                <a:gd name="T0" fmla="*/ 0 w 72"/>
                <a:gd name="T1" fmla="*/ 2147483647 h 75"/>
                <a:gd name="T2" fmla="*/ 2147483647 w 72"/>
                <a:gd name="T3" fmla="*/ 2147483647 h 75"/>
                <a:gd name="T4" fmla="*/ 2147483647 w 72"/>
                <a:gd name="T5" fmla="*/ 2147483647 h 75"/>
                <a:gd name="T6" fmla="*/ 2147483647 w 72"/>
                <a:gd name="T7" fmla="*/ 2147483647 h 75"/>
                <a:gd name="T8" fmla="*/ 2147483647 w 72"/>
                <a:gd name="T9" fmla="*/ 2147483647 h 75"/>
                <a:gd name="T10" fmla="*/ 2147483647 w 72"/>
                <a:gd name="T11" fmla="*/ 2147483647 h 75"/>
                <a:gd name="T12" fmla="*/ 2147483647 w 72"/>
                <a:gd name="T13" fmla="*/ 2147483647 h 75"/>
                <a:gd name="T14" fmla="*/ 2147483647 w 72"/>
                <a:gd name="T15" fmla="*/ 2147483647 h 75"/>
                <a:gd name="T16" fmla="*/ 2147483647 w 72"/>
                <a:gd name="T17" fmla="*/ 2147483647 h 75"/>
                <a:gd name="T18" fmla="*/ 2147483647 w 72"/>
                <a:gd name="T19" fmla="*/ 2147483647 h 75"/>
                <a:gd name="T20" fmla="*/ 2147483647 w 72"/>
                <a:gd name="T21" fmla="*/ 2147483647 h 75"/>
                <a:gd name="T22" fmla="*/ 2147483647 w 72"/>
                <a:gd name="T23" fmla="*/ 2147483647 h 75"/>
                <a:gd name="T24" fmla="*/ 2147483647 w 72"/>
                <a:gd name="T25" fmla="*/ 2147483647 h 75"/>
                <a:gd name="T26" fmla="*/ 2147483647 w 72"/>
                <a:gd name="T27" fmla="*/ 2147483647 h 75"/>
                <a:gd name="T28" fmla="*/ 2147483647 w 72"/>
                <a:gd name="T29" fmla="*/ 2147483647 h 75"/>
                <a:gd name="T30" fmla="*/ 2147483647 w 72"/>
                <a:gd name="T31" fmla="*/ 2147483647 h 75"/>
                <a:gd name="T32" fmla="*/ 2147483647 w 72"/>
                <a:gd name="T33" fmla="*/ 0 h 75"/>
                <a:gd name="T34" fmla="*/ 2147483647 w 72"/>
                <a:gd name="T35" fmla="*/ 0 h 75"/>
                <a:gd name="T36" fmla="*/ 2147483647 w 72"/>
                <a:gd name="T37" fmla="*/ 2147483647 h 75"/>
                <a:gd name="T38" fmla="*/ 2147483647 w 72"/>
                <a:gd name="T39" fmla="*/ 2147483647 h 75"/>
                <a:gd name="T40" fmla="*/ 2147483647 w 72"/>
                <a:gd name="T41" fmla="*/ 2147483647 h 75"/>
                <a:gd name="T42" fmla="*/ 2147483647 w 72"/>
                <a:gd name="T43" fmla="*/ 2147483647 h 75"/>
                <a:gd name="T44" fmla="*/ 2147483647 w 72"/>
                <a:gd name="T45" fmla="*/ 2147483647 h 75"/>
                <a:gd name="T46" fmla="*/ 0 w 72"/>
                <a:gd name="T47" fmla="*/ 2147483647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endParaRPr lang="en-GB"/>
            </a:p>
          </p:txBody>
        </p:sp>
        <p:sp>
          <p:nvSpPr>
            <p:cNvPr id="47380" name="Freeform 285"/>
            <p:cNvSpPr>
              <a:spLocks/>
            </p:cNvSpPr>
            <p:nvPr/>
          </p:nvSpPr>
          <p:spPr bwMode="auto">
            <a:xfrm>
              <a:off x="7081838" y="3735388"/>
              <a:ext cx="7937" cy="25400"/>
            </a:xfrm>
            <a:custGeom>
              <a:avLst/>
              <a:gdLst>
                <a:gd name="T0" fmla="*/ 2147483647 w 15"/>
                <a:gd name="T1" fmla="*/ 2147483647 h 49"/>
                <a:gd name="T2" fmla="*/ 2147483647 w 15"/>
                <a:gd name="T3" fmla="*/ 2147483647 h 49"/>
                <a:gd name="T4" fmla="*/ 2147483647 w 15"/>
                <a:gd name="T5" fmla="*/ 2147483647 h 49"/>
                <a:gd name="T6" fmla="*/ 2147483647 w 15"/>
                <a:gd name="T7" fmla="*/ 2147483647 h 49"/>
                <a:gd name="T8" fmla="*/ 2147483647 w 15"/>
                <a:gd name="T9" fmla="*/ 2147483647 h 49"/>
                <a:gd name="T10" fmla="*/ 2147483647 w 15"/>
                <a:gd name="T11" fmla="*/ 2147483647 h 49"/>
                <a:gd name="T12" fmla="*/ 2147483647 w 15"/>
                <a:gd name="T13" fmla="*/ 0 h 49"/>
                <a:gd name="T14" fmla="*/ 2147483647 w 15"/>
                <a:gd name="T15" fmla="*/ 2147483647 h 49"/>
                <a:gd name="T16" fmla="*/ 2147483647 w 15"/>
                <a:gd name="T17" fmla="*/ 2147483647 h 49"/>
                <a:gd name="T18" fmla="*/ 0 w 15"/>
                <a:gd name="T19" fmla="*/ 2147483647 h 49"/>
                <a:gd name="T20" fmla="*/ 0 w 15"/>
                <a:gd name="T21" fmla="*/ 2147483647 h 49"/>
                <a:gd name="T22" fmla="*/ 2147483647 w 15"/>
                <a:gd name="T23" fmla="*/ 2147483647 h 49"/>
                <a:gd name="T24" fmla="*/ 2147483647 w 15"/>
                <a:gd name="T25" fmla="*/ 2147483647 h 49"/>
                <a:gd name="T26" fmla="*/ 2147483647 w 15"/>
                <a:gd name="T27" fmla="*/ 2147483647 h 49"/>
                <a:gd name="T28" fmla="*/ 2147483647 w 15"/>
                <a:gd name="T29" fmla="*/ 2147483647 h 49"/>
                <a:gd name="T30" fmla="*/ 2147483647 w 15"/>
                <a:gd name="T31" fmla="*/ 2147483647 h 49"/>
                <a:gd name="T32" fmla="*/ 2147483647 w 15"/>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endParaRPr lang="en-GB"/>
            </a:p>
          </p:txBody>
        </p:sp>
        <p:sp>
          <p:nvSpPr>
            <p:cNvPr id="47381" name="Freeform 286"/>
            <p:cNvSpPr>
              <a:spLocks/>
            </p:cNvSpPr>
            <p:nvPr/>
          </p:nvSpPr>
          <p:spPr bwMode="auto">
            <a:xfrm>
              <a:off x="7054850" y="3732213"/>
              <a:ext cx="19050" cy="20637"/>
            </a:xfrm>
            <a:custGeom>
              <a:avLst/>
              <a:gdLst>
                <a:gd name="T0" fmla="*/ 2147483647 w 47"/>
                <a:gd name="T1" fmla="*/ 2147483647 h 40"/>
                <a:gd name="T2" fmla="*/ 0 w 47"/>
                <a:gd name="T3" fmla="*/ 2147483647 h 40"/>
                <a:gd name="T4" fmla="*/ 2147483647 w 47"/>
                <a:gd name="T5" fmla="*/ 2147483647 h 40"/>
                <a:gd name="T6" fmla="*/ 2147483647 w 47"/>
                <a:gd name="T7" fmla="*/ 2147483647 h 40"/>
                <a:gd name="T8" fmla="*/ 2147483647 w 47"/>
                <a:gd name="T9" fmla="*/ 2147483647 h 40"/>
                <a:gd name="T10" fmla="*/ 2147483647 w 47"/>
                <a:gd name="T11" fmla="*/ 2147483647 h 40"/>
                <a:gd name="T12" fmla="*/ 2147483647 w 47"/>
                <a:gd name="T13" fmla="*/ 2147483647 h 40"/>
                <a:gd name="T14" fmla="*/ 2147483647 w 47"/>
                <a:gd name="T15" fmla="*/ 2147483647 h 40"/>
                <a:gd name="T16" fmla="*/ 2147483647 w 47"/>
                <a:gd name="T17" fmla="*/ 2147483647 h 40"/>
                <a:gd name="T18" fmla="*/ 2147483647 w 47"/>
                <a:gd name="T19" fmla="*/ 2147483647 h 40"/>
                <a:gd name="T20" fmla="*/ 2147483647 w 47"/>
                <a:gd name="T21" fmla="*/ 0 h 40"/>
                <a:gd name="T22" fmla="*/ 2147483647 w 47"/>
                <a:gd name="T23" fmla="*/ 0 h 40"/>
                <a:gd name="T24" fmla="*/ 2147483647 w 47"/>
                <a:gd name="T25" fmla="*/ 2147483647 h 40"/>
                <a:gd name="T26" fmla="*/ 2147483647 w 47"/>
                <a:gd name="T27" fmla="*/ 2147483647 h 40"/>
                <a:gd name="T28" fmla="*/ 2147483647 w 47"/>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endParaRPr lang="en-GB"/>
            </a:p>
          </p:txBody>
        </p:sp>
        <p:sp>
          <p:nvSpPr>
            <p:cNvPr id="47382" name="Freeform 287"/>
            <p:cNvSpPr>
              <a:spLocks/>
            </p:cNvSpPr>
            <p:nvPr/>
          </p:nvSpPr>
          <p:spPr bwMode="auto">
            <a:xfrm>
              <a:off x="7113588" y="3856038"/>
              <a:ext cx="17462" cy="15875"/>
            </a:xfrm>
            <a:custGeom>
              <a:avLst/>
              <a:gdLst>
                <a:gd name="T0" fmla="*/ 0 w 39"/>
                <a:gd name="T1" fmla="*/ 0 h 31"/>
                <a:gd name="T2" fmla="*/ 2147483647 w 39"/>
                <a:gd name="T3" fmla="*/ 2147483647 h 31"/>
                <a:gd name="T4" fmla="*/ 2147483647 w 39"/>
                <a:gd name="T5" fmla="*/ 2147483647 h 31"/>
                <a:gd name="T6" fmla="*/ 2147483647 w 39"/>
                <a:gd name="T7" fmla="*/ 2147483647 h 31"/>
                <a:gd name="T8" fmla="*/ 2147483647 w 39"/>
                <a:gd name="T9" fmla="*/ 2147483647 h 31"/>
                <a:gd name="T10" fmla="*/ 2147483647 w 39"/>
                <a:gd name="T11" fmla="*/ 2147483647 h 31"/>
                <a:gd name="T12" fmla="*/ 2147483647 w 39"/>
                <a:gd name="T13" fmla="*/ 2147483647 h 31"/>
                <a:gd name="T14" fmla="*/ 2147483647 w 39"/>
                <a:gd name="T15" fmla="*/ 2147483647 h 31"/>
                <a:gd name="T16" fmla="*/ 2147483647 w 39"/>
                <a:gd name="T17" fmla="*/ 2147483647 h 31"/>
                <a:gd name="T18" fmla="*/ 2147483647 w 39"/>
                <a:gd name="T19" fmla="*/ 2147483647 h 31"/>
                <a:gd name="T20" fmla="*/ 2147483647 w 39"/>
                <a:gd name="T21" fmla="*/ 2147483647 h 31"/>
                <a:gd name="T22" fmla="*/ 2147483647 w 39"/>
                <a:gd name="T23" fmla="*/ 2147483647 h 31"/>
                <a:gd name="T24" fmla="*/ 2147483647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endParaRPr lang="en-GB"/>
            </a:p>
          </p:txBody>
        </p:sp>
        <p:sp>
          <p:nvSpPr>
            <p:cNvPr id="47383" name="Freeform 288"/>
            <p:cNvSpPr>
              <a:spLocks/>
            </p:cNvSpPr>
            <p:nvPr/>
          </p:nvSpPr>
          <p:spPr bwMode="auto">
            <a:xfrm>
              <a:off x="7097713" y="3768725"/>
              <a:ext cx="14287" cy="9525"/>
            </a:xfrm>
            <a:custGeom>
              <a:avLst/>
              <a:gdLst>
                <a:gd name="T0" fmla="*/ 0 w 34"/>
                <a:gd name="T1" fmla="*/ 0 h 19"/>
                <a:gd name="T2" fmla="*/ 2147483647 w 34"/>
                <a:gd name="T3" fmla="*/ 2147483647 h 19"/>
                <a:gd name="T4" fmla="*/ 2147483647 w 34"/>
                <a:gd name="T5" fmla="*/ 0 h 19"/>
                <a:gd name="T6" fmla="*/ 2147483647 w 34"/>
                <a:gd name="T7" fmla="*/ 0 h 19"/>
                <a:gd name="T8" fmla="*/ 2147483647 w 34"/>
                <a:gd name="T9" fmla="*/ 0 h 19"/>
                <a:gd name="T10" fmla="*/ 2147483647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384" name="Freeform 289"/>
            <p:cNvSpPr>
              <a:spLocks/>
            </p:cNvSpPr>
            <p:nvPr/>
          </p:nvSpPr>
          <p:spPr bwMode="auto">
            <a:xfrm>
              <a:off x="7108825" y="3865563"/>
              <a:ext cx="7938" cy="6350"/>
            </a:xfrm>
            <a:custGeom>
              <a:avLst/>
              <a:gdLst>
                <a:gd name="T0" fmla="*/ 0 w 19"/>
                <a:gd name="T1" fmla="*/ 0 h 12"/>
                <a:gd name="T2" fmla="*/ 2147483647 w 19"/>
                <a:gd name="T3" fmla="*/ 2147483647 h 12"/>
                <a:gd name="T4" fmla="*/ 2147483647 w 19"/>
                <a:gd name="T5" fmla="*/ 2147483647 h 12"/>
                <a:gd name="T6" fmla="*/ 2147483647 w 19"/>
                <a:gd name="T7" fmla="*/ 2147483647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endParaRPr lang="en-GB"/>
            </a:p>
          </p:txBody>
        </p:sp>
        <p:sp>
          <p:nvSpPr>
            <p:cNvPr id="47385" name="Freeform 290"/>
            <p:cNvSpPr>
              <a:spLocks/>
            </p:cNvSpPr>
            <p:nvPr/>
          </p:nvSpPr>
          <p:spPr bwMode="auto">
            <a:xfrm>
              <a:off x="6953250" y="3827463"/>
              <a:ext cx="55563" cy="87312"/>
            </a:xfrm>
            <a:custGeom>
              <a:avLst/>
              <a:gdLst>
                <a:gd name="T0" fmla="*/ 2147483647 w 126"/>
                <a:gd name="T1" fmla="*/ 0 h 166"/>
                <a:gd name="T2" fmla="*/ 2147483647 w 126"/>
                <a:gd name="T3" fmla="*/ 2147483647 h 166"/>
                <a:gd name="T4" fmla="*/ 2147483647 w 126"/>
                <a:gd name="T5" fmla="*/ 2147483647 h 166"/>
                <a:gd name="T6" fmla="*/ 2147483647 w 126"/>
                <a:gd name="T7" fmla="*/ 2147483647 h 166"/>
                <a:gd name="T8" fmla="*/ 2147483647 w 126"/>
                <a:gd name="T9" fmla="*/ 2147483647 h 166"/>
                <a:gd name="T10" fmla="*/ 2147483647 w 126"/>
                <a:gd name="T11" fmla="*/ 2147483647 h 166"/>
                <a:gd name="T12" fmla="*/ 2147483647 w 126"/>
                <a:gd name="T13" fmla="*/ 2147483647 h 166"/>
                <a:gd name="T14" fmla="*/ 2147483647 w 126"/>
                <a:gd name="T15" fmla="*/ 2147483647 h 166"/>
                <a:gd name="T16" fmla="*/ 2147483647 w 126"/>
                <a:gd name="T17" fmla="*/ 2147483647 h 166"/>
                <a:gd name="T18" fmla="*/ 2147483647 w 126"/>
                <a:gd name="T19" fmla="*/ 2147483647 h 166"/>
                <a:gd name="T20" fmla="*/ 2147483647 w 126"/>
                <a:gd name="T21" fmla="*/ 2147483647 h 166"/>
                <a:gd name="T22" fmla="*/ 2147483647 w 126"/>
                <a:gd name="T23" fmla="*/ 2147483647 h 166"/>
                <a:gd name="T24" fmla="*/ 2147483647 w 126"/>
                <a:gd name="T25" fmla="*/ 2147483647 h 166"/>
                <a:gd name="T26" fmla="*/ 2147483647 w 126"/>
                <a:gd name="T27" fmla="*/ 2147483647 h 166"/>
                <a:gd name="T28" fmla="*/ 2147483647 w 126"/>
                <a:gd name="T29" fmla="*/ 2147483647 h 166"/>
                <a:gd name="T30" fmla="*/ 2147483647 w 126"/>
                <a:gd name="T31" fmla="*/ 2147483647 h 166"/>
                <a:gd name="T32" fmla="*/ 2147483647 w 126"/>
                <a:gd name="T33" fmla="*/ 2147483647 h 166"/>
                <a:gd name="T34" fmla="*/ 2147483647 w 126"/>
                <a:gd name="T35" fmla="*/ 2147483647 h 166"/>
                <a:gd name="T36" fmla="*/ 0 w 126"/>
                <a:gd name="T37" fmla="*/ 2147483647 h 166"/>
                <a:gd name="T38" fmla="*/ 0 w 126"/>
                <a:gd name="T39" fmla="*/ 2147483647 h 166"/>
                <a:gd name="T40" fmla="*/ 0 w 126"/>
                <a:gd name="T41" fmla="*/ 2147483647 h 166"/>
                <a:gd name="T42" fmla="*/ 0 w 126"/>
                <a:gd name="T43" fmla="*/ 2147483647 h 166"/>
                <a:gd name="T44" fmla="*/ 0 w 126"/>
                <a:gd name="T45" fmla="*/ 2147483647 h 166"/>
                <a:gd name="T46" fmla="*/ 2147483647 w 126"/>
                <a:gd name="T47" fmla="*/ 2147483647 h 166"/>
                <a:gd name="T48" fmla="*/ 2147483647 w 126"/>
                <a:gd name="T49" fmla="*/ 2147483647 h 166"/>
                <a:gd name="T50" fmla="*/ 2147483647 w 126"/>
                <a:gd name="T51" fmla="*/ 2147483647 h 166"/>
                <a:gd name="T52" fmla="*/ 2147483647 w 126"/>
                <a:gd name="T53" fmla="*/ 2147483647 h 166"/>
                <a:gd name="T54" fmla="*/ 2147483647 w 126"/>
                <a:gd name="T55" fmla="*/ 2147483647 h 166"/>
                <a:gd name="T56" fmla="*/ 2147483647 w 126"/>
                <a:gd name="T57" fmla="*/ 2147483647 h 166"/>
                <a:gd name="T58" fmla="*/ 2147483647 w 126"/>
                <a:gd name="T59" fmla="*/ 2147483647 h 166"/>
                <a:gd name="T60" fmla="*/ 2147483647 w 126"/>
                <a:gd name="T61" fmla="*/ 2147483647 h 166"/>
                <a:gd name="T62" fmla="*/ 2147483647 w 126"/>
                <a:gd name="T63" fmla="*/ 2147483647 h 166"/>
                <a:gd name="T64" fmla="*/ 2147483647 w 126"/>
                <a:gd name="T65" fmla="*/ 2147483647 h 166"/>
                <a:gd name="T66" fmla="*/ 2147483647 w 126"/>
                <a:gd name="T67" fmla="*/ 2147483647 h 166"/>
                <a:gd name="T68" fmla="*/ 2147483647 w 126"/>
                <a:gd name="T69" fmla="*/ 2147483647 h 166"/>
                <a:gd name="T70" fmla="*/ 2147483647 w 126"/>
                <a:gd name="T71" fmla="*/ 2147483647 h 166"/>
                <a:gd name="T72" fmla="*/ 2147483647 w 126"/>
                <a:gd name="T73" fmla="*/ 2147483647 h 166"/>
                <a:gd name="T74" fmla="*/ 2147483647 w 126"/>
                <a:gd name="T75" fmla="*/ 2147483647 h 166"/>
                <a:gd name="T76" fmla="*/ 2147483647 w 126"/>
                <a:gd name="T77" fmla="*/ 2147483647 h 166"/>
                <a:gd name="T78" fmla="*/ 2147483647 w 126"/>
                <a:gd name="T79" fmla="*/ 2147483647 h 166"/>
                <a:gd name="T80" fmla="*/ 2147483647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endParaRPr lang="en-GB"/>
            </a:p>
          </p:txBody>
        </p:sp>
        <p:sp>
          <p:nvSpPr>
            <p:cNvPr id="47386" name="Freeform 291"/>
            <p:cNvSpPr>
              <a:spLocks/>
            </p:cNvSpPr>
            <p:nvPr/>
          </p:nvSpPr>
          <p:spPr bwMode="auto">
            <a:xfrm>
              <a:off x="7073900" y="3856038"/>
              <a:ext cx="112713" cy="134937"/>
            </a:xfrm>
            <a:custGeom>
              <a:avLst/>
              <a:gdLst>
                <a:gd name="T0" fmla="*/ 2147483647 w 259"/>
                <a:gd name="T1" fmla="*/ 2147483647 h 259"/>
                <a:gd name="T2" fmla="*/ 2147483647 w 259"/>
                <a:gd name="T3" fmla="*/ 2147483647 h 259"/>
                <a:gd name="T4" fmla="*/ 0 w 259"/>
                <a:gd name="T5" fmla="*/ 2147483647 h 259"/>
                <a:gd name="T6" fmla="*/ 2147483647 w 259"/>
                <a:gd name="T7" fmla="*/ 2147483647 h 259"/>
                <a:gd name="T8" fmla="*/ 2147483647 w 259"/>
                <a:gd name="T9" fmla="*/ 2147483647 h 259"/>
                <a:gd name="T10" fmla="*/ 2147483647 w 259"/>
                <a:gd name="T11" fmla="*/ 2147483647 h 259"/>
                <a:gd name="T12" fmla="*/ 2147483647 w 259"/>
                <a:gd name="T13" fmla="*/ 2147483647 h 259"/>
                <a:gd name="T14" fmla="*/ 2147483647 w 259"/>
                <a:gd name="T15" fmla="*/ 2147483647 h 259"/>
                <a:gd name="T16" fmla="*/ 2147483647 w 259"/>
                <a:gd name="T17" fmla="*/ 2147483647 h 259"/>
                <a:gd name="T18" fmla="*/ 2147483647 w 259"/>
                <a:gd name="T19" fmla="*/ 2147483647 h 259"/>
                <a:gd name="T20" fmla="*/ 2147483647 w 259"/>
                <a:gd name="T21" fmla="*/ 2147483647 h 259"/>
                <a:gd name="T22" fmla="*/ 2147483647 w 259"/>
                <a:gd name="T23" fmla="*/ 2147483647 h 259"/>
                <a:gd name="T24" fmla="*/ 2147483647 w 259"/>
                <a:gd name="T25" fmla="*/ 2147483647 h 259"/>
                <a:gd name="T26" fmla="*/ 2147483647 w 259"/>
                <a:gd name="T27" fmla="*/ 2147483647 h 259"/>
                <a:gd name="T28" fmla="*/ 2147483647 w 259"/>
                <a:gd name="T29" fmla="*/ 2147483647 h 259"/>
                <a:gd name="T30" fmla="*/ 2147483647 w 259"/>
                <a:gd name="T31" fmla="*/ 2147483647 h 259"/>
                <a:gd name="T32" fmla="*/ 2147483647 w 259"/>
                <a:gd name="T33" fmla="*/ 2147483647 h 259"/>
                <a:gd name="T34" fmla="*/ 2147483647 w 259"/>
                <a:gd name="T35" fmla="*/ 2147483647 h 259"/>
                <a:gd name="T36" fmla="*/ 2147483647 w 259"/>
                <a:gd name="T37" fmla="*/ 2147483647 h 259"/>
                <a:gd name="T38" fmla="*/ 2147483647 w 259"/>
                <a:gd name="T39" fmla="*/ 2147483647 h 259"/>
                <a:gd name="T40" fmla="*/ 2147483647 w 259"/>
                <a:gd name="T41" fmla="*/ 2147483647 h 259"/>
                <a:gd name="T42" fmla="*/ 2147483647 w 259"/>
                <a:gd name="T43" fmla="*/ 2147483647 h 259"/>
                <a:gd name="T44" fmla="*/ 2147483647 w 259"/>
                <a:gd name="T45" fmla="*/ 2147483647 h 259"/>
                <a:gd name="T46" fmla="*/ 2147483647 w 259"/>
                <a:gd name="T47" fmla="*/ 2147483647 h 259"/>
                <a:gd name="T48" fmla="*/ 2147483647 w 259"/>
                <a:gd name="T49" fmla="*/ 2147483647 h 259"/>
                <a:gd name="T50" fmla="*/ 2147483647 w 259"/>
                <a:gd name="T51" fmla="*/ 2147483647 h 259"/>
                <a:gd name="T52" fmla="*/ 2147483647 w 259"/>
                <a:gd name="T53" fmla="*/ 2147483647 h 259"/>
                <a:gd name="T54" fmla="*/ 2147483647 w 259"/>
                <a:gd name="T55" fmla="*/ 2147483647 h 259"/>
                <a:gd name="T56" fmla="*/ 2147483647 w 259"/>
                <a:gd name="T57" fmla="*/ 2147483647 h 259"/>
                <a:gd name="T58" fmla="*/ 2147483647 w 259"/>
                <a:gd name="T59" fmla="*/ 2147483647 h 259"/>
                <a:gd name="T60" fmla="*/ 2147483647 w 259"/>
                <a:gd name="T61" fmla="*/ 2147483647 h 259"/>
                <a:gd name="T62" fmla="*/ 2147483647 w 259"/>
                <a:gd name="T63" fmla="*/ 2147483647 h 259"/>
                <a:gd name="T64" fmla="*/ 2147483647 w 259"/>
                <a:gd name="T65" fmla="*/ 2147483647 h 259"/>
                <a:gd name="T66" fmla="*/ 2147483647 w 259"/>
                <a:gd name="T67" fmla="*/ 2147483647 h 259"/>
                <a:gd name="T68" fmla="*/ 2147483647 w 259"/>
                <a:gd name="T69" fmla="*/ 2147483647 h 259"/>
                <a:gd name="T70" fmla="*/ 2147483647 w 259"/>
                <a:gd name="T71" fmla="*/ 2147483647 h 259"/>
                <a:gd name="T72" fmla="*/ 2147483647 w 259"/>
                <a:gd name="T73" fmla="*/ 2147483647 h 259"/>
                <a:gd name="T74" fmla="*/ 2147483647 w 259"/>
                <a:gd name="T75" fmla="*/ 2147483647 h 259"/>
                <a:gd name="T76" fmla="*/ 2147483647 w 259"/>
                <a:gd name="T77" fmla="*/ 2147483647 h 259"/>
                <a:gd name="T78" fmla="*/ 2147483647 w 259"/>
                <a:gd name="T79" fmla="*/ 2147483647 h 259"/>
                <a:gd name="T80" fmla="*/ 2147483647 w 259"/>
                <a:gd name="T81" fmla="*/ 2147483647 h 259"/>
                <a:gd name="T82" fmla="*/ 2147483647 w 259"/>
                <a:gd name="T83" fmla="*/ 2147483647 h 259"/>
                <a:gd name="T84" fmla="*/ 2147483647 w 259"/>
                <a:gd name="T85" fmla="*/ 2147483647 h 259"/>
                <a:gd name="T86" fmla="*/ 2147483647 w 259"/>
                <a:gd name="T87" fmla="*/ 2147483647 h 259"/>
                <a:gd name="T88" fmla="*/ 2147483647 w 259"/>
                <a:gd name="T89" fmla="*/ 2147483647 h 259"/>
                <a:gd name="T90" fmla="*/ 2147483647 w 259"/>
                <a:gd name="T91" fmla="*/ 2147483647 h 259"/>
                <a:gd name="T92" fmla="*/ 2147483647 w 259"/>
                <a:gd name="T93" fmla="*/ 2147483647 h 259"/>
                <a:gd name="T94" fmla="*/ 2147483647 w 259"/>
                <a:gd name="T95" fmla="*/ 2147483647 h 259"/>
                <a:gd name="T96" fmla="*/ 2147483647 w 259"/>
                <a:gd name="T97" fmla="*/ 2147483647 h 259"/>
                <a:gd name="T98" fmla="*/ 2147483647 w 259"/>
                <a:gd name="T99" fmla="*/ 2147483647 h 259"/>
                <a:gd name="T100" fmla="*/ 2147483647 w 259"/>
                <a:gd name="T101" fmla="*/ 2147483647 h 259"/>
                <a:gd name="T102" fmla="*/ 2147483647 w 259"/>
                <a:gd name="T103" fmla="*/ 2147483647 h 259"/>
                <a:gd name="T104" fmla="*/ 2147483647 w 259"/>
                <a:gd name="T105" fmla="*/ 2147483647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endParaRPr lang="en-GB"/>
            </a:p>
          </p:txBody>
        </p:sp>
        <p:sp>
          <p:nvSpPr>
            <p:cNvPr id="47387" name="Freeform 292"/>
            <p:cNvSpPr>
              <a:spLocks/>
            </p:cNvSpPr>
            <p:nvPr/>
          </p:nvSpPr>
          <p:spPr bwMode="auto">
            <a:xfrm>
              <a:off x="7008813" y="3744913"/>
              <a:ext cx="30162" cy="49212"/>
            </a:xfrm>
            <a:custGeom>
              <a:avLst/>
              <a:gdLst>
                <a:gd name="T0" fmla="*/ 2147483647 w 72"/>
                <a:gd name="T1" fmla="*/ 2147483647 h 92"/>
                <a:gd name="T2" fmla="*/ 2147483647 w 72"/>
                <a:gd name="T3" fmla="*/ 2147483647 h 92"/>
                <a:gd name="T4" fmla="*/ 2147483647 w 72"/>
                <a:gd name="T5" fmla="*/ 2147483647 h 92"/>
                <a:gd name="T6" fmla="*/ 2147483647 w 72"/>
                <a:gd name="T7" fmla="*/ 2147483647 h 92"/>
                <a:gd name="T8" fmla="*/ 2147483647 w 72"/>
                <a:gd name="T9" fmla="*/ 2147483647 h 92"/>
                <a:gd name="T10" fmla="*/ 2147483647 w 72"/>
                <a:gd name="T11" fmla="*/ 2147483647 h 92"/>
                <a:gd name="T12" fmla="*/ 2147483647 w 72"/>
                <a:gd name="T13" fmla="*/ 2147483647 h 92"/>
                <a:gd name="T14" fmla="*/ 2147483647 w 72"/>
                <a:gd name="T15" fmla="*/ 2147483647 h 92"/>
                <a:gd name="T16" fmla="*/ 2147483647 w 72"/>
                <a:gd name="T17" fmla="*/ 2147483647 h 92"/>
                <a:gd name="T18" fmla="*/ 2147483647 w 72"/>
                <a:gd name="T19" fmla="*/ 2147483647 h 92"/>
                <a:gd name="T20" fmla="*/ 2147483647 w 72"/>
                <a:gd name="T21" fmla="*/ 2147483647 h 92"/>
                <a:gd name="T22" fmla="*/ 0 w 72"/>
                <a:gd name="T23" fmla="*/ 0 h 92"/>
                <a:gd name="T24" fmla="*/ 2147483647 w 72"/>
                <a:gd name="T25" fmla="*/ 2147483647 h 92"/>
                <a:gd name="T26" fmla="*/ 2147483647 w 72"/>
                <a:gd name="T27" fmla="*/ 2147483647 h 92"/>
                <a:gd name="T28" fmla="*/ 2147483647 w 72"/>
                <a:gd name="T29" fmla="*/ 2147483647 h 92"/>
                <a:gd name="T30" fmla="*/ 2147483647 w 72"/>
                <a:gd name="T31" fmla="*/ 2147483647 h 92"/>
                <a:gd name="T32" fmla="*/ 2147483647 w 72"/>
                <a:gd name="T33" fmla="*/ 2147483647 h 92"/>
                <a:gd name="T34" fmla="*/ 2147483647 w 72"/>
                <a:gd name="T35" fmla="*/ 2147483647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endParaRPr lang="en-GB"/>
            </a:p>
          </p:txBody>
        </p:sp>
        <p:sp>
          <p:nvSpPr>
            <p:cNvPr id="47388" name="Freeform 293"/>
            <p:cNvSpPr>
              <a:spLocks/>
            </p:cNvSpPr>
            <p:nvPr/>
          </p:nvSpPr>
          <p:spPr bwMode="auto">
            <a:xfrm>
              <a:off x="7059613" y="3810000"/>
              <a:ext cx="22225" cy="33338"/>
            </a:xfrm>
            <a:custGeom>
              <a:avLst/>
              <a:gdLst>
                <a:gd name="T0" fmla="*/ 2147483647 w 46"/>
                <a:gd name="T1" fmla="*/ 2147483647 h 62"/>
                <a:gd name="T2" fmla="*/ 2147483647 w 46"/>
                <a:gd name="T3" fmla="*/ 2147483647 h 62"/>
                <a:gd name="T4" fmla="*/ 2147483647 w 46"/>
                <a:gd name="T5" fmla="*/ 2147483647 h 62"/>
                <a:gd name="T6" fmla="*/ 2147483647 w 46"/>
                <a:gd name="T7" fmla="*/ 2147483647 h 62"/>
                <a:gd name="T8" fmla="*/ 2147483647 w 46"/>
                <a:gd name="T9" fmla="*/ 0 h 62"/>
                <a:gd name="T10" fmla="*/ 2147483647 w 46"/>
                <a:gd name="T11" fmla="*/ 2147483647 h 62"/>
                <a:gd name="T12" fmla="*/ 2147483647 w 46"/>
                <a:gd name="T13" fmla="*/ 2147483647 h 62"/>
                <a:gd name="T14" fmla="*/ 2147483647 w 46"/>
                <a:gd name="T15" fmla="*/ 2147483647 h 62"/>
                <a:gd name="T16" fmla="*/ 2147483647 w 46"/>
                <a:gd name="T17" fmla="*/ 2147483647 h 62"/>
                <a:gd name="T18" fmla="*/ 2147483647 w 46"/>
                <a:gd name="T19" fmla="*/ 2147483647 h 62"/>
                <a:gd name="T20" fmla="*/ 2147483647 w 46"/>
                <a:gd name="T21" fmla="*/ 2147483647 h 62"/>
                <a:gd name="T22" fmla="*/ 2147483647 w 46"/>
                <a:gd name="T23" fmla="*/ 2147483647 h 62"/>
                <a:gd name="T24" fmla="*/ 2147483647 w 46"/>
                <a:gd name="T25" fmla="*/ 2147483647 h 62"/>
                <a:gd name="T26" fmla="*/ 2147483647 w 46"/>
                <a:gd name="T27" fmla="*/ 2147483647 h 62"/>
                <a:gd name="T28" fmla="*/ 2147483647 w 46"/>
                <a:gd name="T29" fmla="*/ 2147483647 h 62"/>
                <a:gd name="T30" fmla="*/ 2147483647 w 46"/>
                <a:gd name="T31" fmla="*/ 2147483647 h 62"/>
                <a:gd name="T32" fmla="*/ 2147483647 w 46"/>
                <a:gd name="T33" fmla="*/ 2147483647 h 62"/>
                <a:gd name="T34" fmla="*/ 2147483647 w 46"/>
                <a:gd name="T35" fmla="*/ 2147483647 h 62"/>
                <a:gd name="T36" fmla="*/ 2147483647 w 46"/>
                <a:gd name="T37" fmla="*/ 2147483647 h 62"/>
                <a:gd name="T38" fmla="*/ 2147483647 w 46"/>
                <a:gd name="T39" fmla="*/ 2147483647 h 62"/>
                <a:gd name="T40" fmla="*/ 2147483647 w 46"/>
                <a:gd name="T41" fmla="*/ 2147483647 h 62"/>
                <a:gd name="T42" fmla="*/ 2147483647 w 46"/>
                <a:gd name="T43" fmla="*/ 2147483647 h 62"/>
                <a:gd name="T44" fmla="*/ 2147483647 w 46"/>
                <a:gd name="T45" fmla="*/ 2147483647 h 62"/>
                <a:gd name="T46" fmla="*/ 2147483647 w 46"/>
                <a:gd name="T47" fmla="*/ 2147483647 h 62"/>
                <a:gd name="T48" fmla="*/ 0 w 46"/>
                <a:gd name="T49" fmla="*/ 2147483647 h 62"/>
                <a:gd name="T50" fmla="*/ 0 w 46"/>
                <a:gd name="T51" fmla="*/ 2147483647 h 62"/>
                <a:gd name="T52" fmla="*/ 0 w 46"/>
                <a:gd name="T53" fmla="*/ 2147483647 h 62"/>
                <a:gd name="T54" fmla="*/ 2147483647 w 46"/>
                <a:gd name="T55" fmla="*/ 2147483647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endParaRPr lang="en-GB"/>
            </a:p>
          </p:txBody>
        </p:sp>
        <p:sp>
          <p:nvSpPr>
            <p:cNvPr id="47389" name="Freeform 294"/>
            <p:cNvSpPr>
              <a:spLocks/>
            </p:cNvSpPr>
            <p:nvPr/>
          </p:nvSpPr>
          <p:spPr bwMode="auto">
            <a:xfrm>
              <a:off x="6988175" y="3587750"/>
              <a:ext cx="66675" cy="153988"/>
            </a:xfrm>
            <a:custGeom>
              <a:avLst/>
              <a:gdLst>
                <a:gd name="T0" fmla="*/ 2147483647 w 152"/>
                <a:gd name="T1" fmla="*/ 0 h 296"/>
                <a:gd name="T2" fmla="*/ 2147483647 w 152"/>
                <a:gd name="T3" fmla="*/ 2147483647 h 296"/>
                <a:gd name="T4" fmla="*/ 2147483647 w 152"/>
                <a:gd name="T5" fmla="*/ 2147483647 h 296"/>
                <a:gd name="T6" fmla="*/ 2147483647 w 152"/>
                <a:gd name="T7" fmla="*/ 2147483647 h 296"/>
                <a:gd name="T8" fmla="*/ 2147483647 w 152"/>
                <a:gd name="T9" fmla="*/ 2147483647 h 296"/>
                <a:gd name="T10" fmla="*/ 2147483647 w 152"/>
                <a:gd name="T11" fmla="*/ 2147483647 h 296"/>
                <a:gd name="T12" fmla="*/ 2147483647 w 152"/>
                <a:gd name="T13" fmla="*/ 2147483647 h 296"/>
                <a:gd name="T14" fmla="*/ 2147483647 w 152"/>
                <a:gd name="T15" fmla="*/ 2147483647 h 296"/>
                <a:gd name="T16" fmla="*/ 2147483647 w 152"/>
                <a:gd name="T17" fmla="*/ 2147483647 h 296"/>
                <a:gd name="T18" fmla="*/ 2147483647 w 152"/>
                <a:gd name="T19" fmla="*/ 2147483647 h 296"/>
                <a:gd name="T20" fmla="*/ 2147483647 w 152"/>
                <a:gd name="T21" fmla="*/ 2147483647 h 296"/>
                <a:gd name="T22" fmla="*/ 2147483647 w 152"/>
                <a:gd name="T23" fmla="*/ 2147483647 h 296"/>
                <a:gd name="T24" fmla="*/ 2147483647 w 152"/>
                <a:gd name="T25" fmla="*/ 2147483647 h 296"/>
                <a:gd name="T26" fmla="*/ 2147483647 w 152"/>
                <a:gd name="T27" fmla="*/ 2147483647 h 296"/>
                <a:gd name="T28" fmla="*/ 2147483647 w 152"/>
                <a:gd name="T29" fmla="*/ 2147483647 h 296"/>
                <a:gd name="T30" fmla="*/ 2147483647 w 152"/>
                <a:gd name="T31" fmla="*/ 2147483647 h 296"/>
                <a:gd name="T32" fmla="*/ 2147483647 w 152"/>
                <a:gd name="T33" fmla="*/ 2147483647 h 296"/>
                <a:gd name="T34" fmla="*/ 2147483647 w 152"/>
                <a:gd name="T35" fmla="*/ 2147483647 h 296"/>
                <a:gd name="T36" fmla="*/ 2147483647 w 152"/>
                <a:gd name="T37" fmla="*/ 2147483647 h 296"/>
                <a:gd name="T38" fmla="*/ 2147483647 w 152"/>
                <a:gd name="T39" fmla="*/ 2147483647 h 296"/>
                <a:gd name="T40" fmla="*/ 2147483647 w 152"/>
                <a:gd name="T41" fmla="*/ 2147483647 h 296"/>
                <a:gd name="T42" fmla="*/ 2147483647 w 152"/>
                <a:gd name="T43" fmla="*/ 2147483647 h 296"/>
                <a:gd name="T44" fmla="*/ 2147483647 w 152"/>
                <a:gd name="T45" fmla="*/ 2147483647 h 296"/>
                <a:gd name="T46" fmla="*/ 2147483647 w 152"/>
                <a:gd name="T47" fmla="*/ 2147483647 h 296"/>
                <a:gd name="T48" fmla="*/ 2147483647 w 152"/>
                <a:gd name="T49" fmla="*/ 2147483647 h 296"/>
                <a:gd name="T50" fmla="*/ 2147483647 w 152"/>
                <a:gd name="T51" fmla="*/ 2147483647 h 296"/>
                <a:gd name="T52" fmla="*/ 2147483647 w 152"/>
                <a:gd name="T53" fmla="*/ 2147483647 h 296"/>
                <a:gd name="T54" fmla="*/ 2147483647 w 152"/>
                <a:gd name="T55" fmla="*/ 2147483647 h 296"/>
                <a:gd name="T56" fmla="*/ 2147483647 w 152"/>
                <a:gd name="T57" fmla="*/ 2147483647 h 296"/>
                <a:gd name="T58" fmla="*/ 2147483647 w 152"/>
                <a:gd name="T59" fmla="*/ 2147483647 h 296"/>
                <a:gd name="T60" fmla="*/ 2147483647 w 152"/>
                <a:gd name="T61" fmla="*/ 2147483647 h 296"/>
                <a:gd name="T62" fmla="*/ 2147483647 w 152"/>
                <a:gd name="T63" fmla="*/ 2147483647 h 296"/>
                <a:gd name="T64" fmla="*/ 2147483647 w 152"/>
                <a:gd name="T65" fmla="*/ 2147483647 h 296"/>
                <a:gd name="T66" fmla="*/ 2147483647 w 152"/>
                <a:gd name="T67" fmla="*/ 2147483647 h 296"/>
                <a:gd name="T68" fmla="*/ 2147483647 w 152"/>
                <a:gd name="T69" fmla="*/ 2147483647 h 296"/>
                <a:gd name="T70" fmla="*/ 2147483647 w 152"/>
                <a:gd name="T71" fmla="*/ 2147483647 h 296"/>
                <a:gd name="T72" fmla="*/ 2147483647 w 152"/>
                <a:gd name="T73" fmla="*/ 2147483647 h 296"/>
                <a:gd name="T74" fmla="*/ 2147483647 w 152"/>
                <a:gd name="T75" fmla="*/ 2147483647 h 296"/>
                <a:gd name="T76" fmla="*/ 0 w 152"/>
                <a:gd name="T77" fmla="*/ 2147483647 h 296"/>
                <a:gd name="T78" fmla="*/ 0 w 152"/>
                <a:gd name="T79" fmla="*/ 2147483647 h 296"/>
                <a:gd name="T80" fmla="*/ 2147483647 w 152"/>
                <a:gd name="T81" fmla="*/ 2147483647 h 296"/>
                <a:gd name="T82" fmla="*/ 2147483647 w 152"/>
                <a:gd name="T83" fmla="*/ 2147483647 h 296"/>
                <a:gd name="T84" fmla="*/ 2147483647 w 152"/>
                <a:gd name="T85" fmla="*/ 2147483647 h 296"/>
                <a:gd name="T86" fmla="*/ 2147483647 w 152"/>
                <a:gd name="T87" fmla="*/ 2147483647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endParaRPr lang="en-GB"/>
            </a:p>
          </p:txBody>
        </p:sp>
        <p:sp>
          <p:nvSpPr>
            <p:cNvPr id="47390" name="Freeform 295"/>
            <p:cNvSpPr>
              <a:spLocks/>
            </p:cNvSpPr>
            <p:nvPr/>
          </p:nvSpPr>
          <p:spPr bwMode="auto">
            <a:xfrm>
              <a:off x="7119938" y="3819525"/>
              <a:ext cx="11112" cy="20638"/>
            </a:xfrm>
            <a:custGeom>
              <a:avLst/>
              <a:gdLst>
                <a:gd name="T0" fmla="*/ 2147483647 w 26"/>
                <a:gd name="T1" fmla="*/ 2147483647 h 38"/>
                <a:gd name="T2" fmla="*/ 2147483647 w 26"/>
                <a:gd name="T3" fmla="*/ 0 h 38"/>
                <a:gd name="T4" fmla="*/ 2147483647 w 26"/>
                <a:gd name="T5" fmla="*/ 2147483647 h 38"/>
                <a:gd name="T6" fmla="*/ 2147483647 w 26"/>
                <a:gd name="T7" fmla="*/ 2147483647 h 38"/>
                <a:gd name="T8" fmla="*/ 2147483647 w 26"/>
                <a:gd name="T9" fmla="*/ 2147483647 h 38"/>
                <a:gd name="T10" fmla="*/ 0 w 26"/>
                <a:gd name="T11" fmla="*/ 2147483647 h 38"/>
                <a:gd name="T12" fmla="*/ 2147483647 w 26"/>
                <a:gd name="T13" fmla="*/ 2147483647 h 38"/>
                <a:gd name="T14" fmla="*/ 2147483647 w 26"/>
                <a:gd name="T15" fmla="*/ 2147483647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endParaRPr lang="en-GB"/>
            </a:p>
          </p:txBody>
        </p:sp>
        <p:sp>
          <p:nvSpPr>
            <p:cNvPr id="47391" name="Freeform 296"/>
            <p:cNvSpPr>
              <a:spLocks/>
            </p:cNvSpPr>
            <p:nvPr/>
          </p:nvSpPr>
          <p:spPr bwMode="auto">
            <a:xfrm>
              <a:off x="7089775" y="3784600"/>
              <a:ext cx="12700" cy="15875"/>
            </a:xfrm>
            <a:custGeom>
              <a:avLst/>
              <a:gdLst>
                <a:gd name="T0" fmla="*/ 0 w 34"/>
                <a:gd name="T1" fmla="*/ 2147483647 h 31"/>
                <a:gd name="T2" fmla="*/ 2147483647 w 34"/>
                <a:gd name="T3" fmla="*/ 2147483647 h 31"/>
                <a:gd name="T4" fmla="*/ 2147483647 w 34"/>
                <a:gd name="T5" fmla="*/ 2147483647 h 31"/>
                <a:gd name="T6" fmla="*/ 2147483647 w 34"/>
                <a:gd name="T7" fmla="*/ 2147483647 h 31"/>
                <a:gd name="T8" fmla="*/ 2147483647 w 34"/>
                <a:gd name="T9" fmla="*/ 2147483647 h 31"/>
                <a:gd name="T10" fmla="*/ 2147483647 w 34"/>
                <a:gd name="T11" fmla="*/ 2147483647 h 31"/>
                <a:gd name="T12" fmla="*/ 2147483647 w 34"/>
                <a:gd name="T13" fmla="*/ 2147483647 h 31"/>
                <a:gd name="T14" fmla="*/ 2147483647 w 34"/>
                <a:gd name="T15" fmla="*/ 2147483647 h 31"/>
                <a:gd name="T16" fmla="*/ 2147483647 w 34"/>
                <a:gd name="T17" fmla="*/ 0 h 31"/>
                <a:gd name="T18" fmla="*/ 2147483647 w 34"/>
                <a:gd name="T19" fmla="*/ 2147483647 h 31"/>
                <a:gd name="T20" fmla="*/ 2147483647 w 34"/>
                <a:gd name="T21" fmla="*/ 2147483647 h 31"/>
                <a:gd name="T22" fmla="*/ 2147483647 w 34"/>
                <a:gd name="T23" fmla="*/ 2147483647 h 31"/>
                <a:gd name="T24" fmla="*/ 2147483647 w 34"/>
                <a:gd name="T25" fmla="*/ 2147483647 h 31"/>
                <a:gd name="T26" fmla="*/ 2147483647 w 34"/>
                <a:gd name="T27" fmla="*/ 2147483647 h 31"/>
                <a:gd name="T28" fmla="*/ 0 w 34"/>
                <a:gd name="T29" fmla="*/ 2147483647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47392" name="Freeform 297"/>
            <p:cNvSpPr>
              <a:spLocks/>
            </p:cNvSpPr>
            <p:nvPr/>
          </p:nvSpPr>
          <p:spPr bwMode="auto">
            <a:xfrm>
              <a:off x="7054850" y="3781425"/>
              <a:ext cx="7938" cy="19050"/>
            </a:xfrm>
            <a:custGeom>
              <a:avLst/>
              <a:gdLst>
                <a:gd name="T0" fmla="*/ 0 w 20"/>
                <a:gd name="T1" fmla="*/ 2147483647 h 37"/>
                <a:gd name="T2" fmla="*/ 0 w 20"/>
                <a:gd name="T3" fmla="*/ 2147483647 h 37"/>
                <a:gd name="T4" fmla="*/ 2147483647 w 20"/>
                <a:gd name="T5" fmla="*/ 2147483647 h 37"/>
                <a:gd name="T6" fmla="*/ 2147483647 w 20"/>
                <a:gd name="T7" fmla="*/ 2147483647 h 37"/>
                <a:gd name="T8" fmla="*/ 2147483647 w 20"/>
                <a:gd name="T9" fmla="*/ 0 h 37"/>
                <a:gd name="T10" fmla="*/ 0 w 20"/>
                <a:gd name="T11" fmla="*/ 2147483647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endParaRPr lang="en-GB"/>
            </a:p>
          </p:txBody>
        </p:sp>
        <p:sp>
          <p:nvSpPr>
            <p:cNvPr id="47393" name="Line 298"/>
            <p:cNvSpPr>
              <a:spLocks noChangeShapeType="1"/>
            </p:cNvSpPr>
            <p:nvPr/>
          </p:nvSpPr>
          <p:spPr bwMode="auto">
            <a:xfrm>
              <a:off x="7108825" y="3830638"/>
              <a:ext cx="1588" cy="158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394" name="Freeform 299"/>
            <p:cNvSpPr>
              <a:spLocks/>
            </p:cNvSpPr>
            <p:nvPr/>
          </p:nvSpPr>
          <p:spPr bwMode="auto">
            <a:xfrm>
              <a:off x="7108825" y="3836988"/>
              <a:ext cx="4763" cy="9525"/>
            </a:xfrm>
            <a:custGeom>
              <a:avLst/>
              <a:gdLst>
                <a:gd name="T0" fmla="*/ 0 w 13"/>
                <a:gd name="T1" fmla="*/ 2147483647 h 18"/>
                <a:gd name="T2" fmla="*/ 2147483647 w 13"/>
                <a:gd name="T3" fmla="*/ 2147483647 h 18"/>
                <a:gd name="T4" fmla="*/ 2147483647 w 13"/>
                <a:gd name="T5" fmla="*/ 2147483647 h 18"/>
                <a:gd name="T6" fmla="*/ 2147483647 w 13"/>
                <a:gd name="T7" fmla="*/ 2147483647 h 18"/>
                <a:gd name="T8" fmla="*/ 2147483647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47395" name="Line 300"/>
            <p:cNvSpPr>
              <a:spLocks noChangeShapeType="1"/>
            </p:cNvSpPr>
            <p:nvPr/>
          </p:nvSpPr>
          <p:spPr bwMode="auto">
            <a:xfrm flipH="1" flipV="1">
              <a:off x="7105650" y="3827463"/>
              <a:ext cx="7938" cy="95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396" name="Freeform 301"/>
            <p:cNvSpPr>
              <a:spLocks/>
            </p:cNvSpPr>
            <p:nvPr/>
          </p:nvSpPr>
          <p:spPr bwMode="auto">
            <a:xfrm>
              <a:off x="7024688" y="4011613"/>
              <a:ext cx="11112" cy="15875"/>
            </a:xfrm>
            <a:custGeom>
              <a:avLst/>
              <a:gdLst>
                <a:gd name="T0" fmla="*/ 0 w 27"/>
                <a:gd name="T1" fmla="*/ 0 h 31"/>
                <a:gd name="T2" fmla="*/ 2147483647 w 27"/>
                <a:gd name="T3" fmla="*/ 2147483647 h 31"/>
                <a:gd name="T4" fmla="*/ 2147483647 w 27"/>
                <a:gd name="T5" fmla="*/ 2147483647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endParaRPr lang="en-GB"/>
            </a:p>
          </p:txBody>
        </p:sp>
        <p:sp>
          <p:nvSpPr>
            <p:cNvPr id="47397" name="Freeform 302"/>
            <p:cNvSpPr>
              <a:spLocks/>
            </p:cNvSpPr>
            <p:nvPr/>
          </p:nvSpPr>
          <p:spPr bwMode="auto">
            <a:xfrm>
              <a:off x="7027863" y="4017963"/>
              <a:ext cx="7937" cy="1587"/>
            </a:xfrm>
            <a:custGeom>
              <a:avLst/>
              <a:gdLst>
                <a:gd name="T0" fmla="*/ 2147483647 w 20"/>
                <a:gd name="T1" fmla="*/ 0 h 1576"/>
                <a:gd name="T2" fmla="*/ 2147483647 w 20"/>
                <a:gd name="T3" fmla="*/ 0 h 1576"/>
                <a:gd name="T4" fmla="*/ 0 w 20"/>
                <a:gd name="T5" fmla="*/ 0 h 1576"/>
                <a:gd name="T6" fmla="*/ 0 60000 65536"/>
                <a:gd name="T7" fmla="*/ 0 60000 65536"/>
                <a:gd name="T8" fmla="*/ 0 60000 65536"/>
              </a:gdLst>
              <a:ahLst/>
              <a:cxnLst>
                <a:cxn ang="T6">
                  <a:pos x="T0" y="T1"/>
                </a:cxn>
                <a:cxn ang="T7">
                  <a:pos x="T2" y="T3"/>
                </a:cxn>
                <a:cxn ang="T8">
                  <a:pos x="T4" y="T5"/>
                </a:cxn>
              </a:cxnLst>
              <a:rect l="0" t="0" r="r" b="b"/>
              <a:pathLst>
                <a:path w="20" h="1576">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398" name="Freeform 303"/>
            <p:cNvSpPr>
              <a:spLocks/>
            </p:cNvSpPr>
            <p:nvPr/>
          </p:nvSpPr>
          <p:spPr bwMode="auto">
            <a:xfrm>
              <a:off x="7038975" y="4000500"/>
              <a:ext cx="15875" cy="7938"/>
            </a:xfrm>
            <a:custGeom>
              <a:avLst/>
              <a:gdLst>
                <a:gd name="T0" fmla="*/ 0 w 34"/>
                <a:gd name="T1" fmla="*/ 2147483647 h 13"/>
                <a:gd name="T2" fmla="*/ 2147483647 w 34"/>
                <a:gd name="T3" fmla="*/ 2147483647 h 13"/>
                <a:gd name="T4" fmla="*/ 2147483647 w 34"/>
                <a:gd name="T5" fmla="*/ 2147483647 h 13"/>
                <a:gd name="T6" fmla="*/ 2147483647 w 34"/>
                <a:gd name="T7" fmla="*/ 2147483647 h 13"/>
                <a:gd name="T8" fmla="*/ 2147483647 w 34"/>
                <a:gd name="T9" fmla="*/ 2147483647 h 13"/>
                <a:gd name="T10" fmla="*/ 2147483647 w 34"/>
                <a:gd name="T11" fmla="*/ 2147483647 h 13"/>
                <a:gd name="T12" fmla="*/ 2147483647 w 34"/>
                <a:gd name="T13" fmla="*/ 0 h 13"/>
                <a:gd name="T14" fmla="*/ 2147483647 w 34"/>
                <a:gd name="T15" fmla="*/ 0 h 13"/>
                <a:gd name="T16" fmla="*/ 2147483647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endParaRPr lang="en-GB"/>
            </a:p>
          </p:txBody>
        </p:sp>
        <p:sp>
          <p:nvSpPr>
            <p:cNvPr id="47399" name="Freeform 304"/>
            <p:cNvSpPr>
              <a:spLocks/>
            </p:cNvSpPr>
            <p:nvPr/>
          </p:nvSpPr>
          <p:spPr bwMode="auto">
            <a:xfrm>
              <a:off x="7038975" y="3984625"/>
              <a:ext cx="15875" cy="9525"/>
            </a:xfrm>
            <a:custGeom>
              <a:avLst/>
              <a:gdLst>
                <a:gd name="T0" fmla="*/ 2147483647 w 34"/>
                <a:gd name="T1" fmla="*/ 2147483647 h 18"/>
                <a:gd name="T2" fmla="*/ 2147483647 w 34"/>
                <a:gd name="T3" fmla="*/ 0 h 18"/>
                <a:gd name="T4" fmla="*/ 2147483647 w 34"/>
                <a:gd name="T5" fmla="*/ 0 h 18"/>
                <a:gd name="T6" fmla="*/ 2147483647 w 34"/>
                <a:gd name="T7" fmla="*/ 0 h 18"/>
                <a:gd name="T8" fmla="*/ 2147483647 w 34"/>
                <a:gd name="T9" fmla="*/ 0 h 18"/>
                <a:gd name="T10" fmla="*/ 0 w 34"/>
                <a:gd name="T11" fmla="*/ 0 h 18"/>
                <a:gd name="T12" fmla="*/ 2147483647 w 34"/>
                <a:gd name="T13" fmla="*/ 214748364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endParaRPr lang="en-GB"/>
            </a:p>
          </p:txBody>
        </p:sp>
        <p:sp>
          <p:nvSpPr>
            <p:cNvPr id="47400" name="Freeform 305"/>
            <p:cNvSpPr>
              <a:spLocks/>
            </p:cNvSpPr>
            <p:nvPr/>
          </p:nvSpPr>
          <p:spPr bwMode="auto">
            <a:xfrm>
              <a:off x="7058025" y="3965575"/>
              <a:ext cx="25400" cy="12700"/>
            </a:xfrm>
            <a:custGeom>
              <a:avLst/>
              <a:gdLst>
                <a:gd name="T0" fmla="*/ 2147483647 w 59"/>
                <a:gd name="T1" fmla="*/ 2147483647 h 25"/>
                <a:gd name="T2" fmla="*/ 2147483647 w 59"/>
                <a:gd name="T3" fmla="*/ 2147483647 h 25"/>
                <a:gd name="T4" fmla="*/ 2147483647 w 59"/>
                <a:gd name="T5" fmla="*/ 0 h 25"/>
                <a:gd name="T6" fmla="*/ 2147483647 w 59"/>
                <a:gd name="T7" fmla="*/ 0 h 25"/>
                <a:gd name="T8" fmla="*/ 2147483647 w 59"/>
                <a:gd name="T9" fmla="*/ 0 h 25"/>
                <a:gd name="T10" fmla="*/ 2147483647 w 59"/>
                <a:gd name="T11" fmla="*/ 2147483647 h 25"/>
                <a:gd name="T12" fmla="*/ 2147483647 w 59"/>
                <a:gd name="T13" fmla="*/ 2147483647 h 25"/>
                <a:gd name="T14" fmla="*/ 2147483647 w 59"/>
                <a:gd name="T15" fmla="*/ 2147483647 h 25"/>
                <a:gd name="T16" fmla="*/ 0 w 59"/>
                <a:gd name="T17" fmla="*/ 2147483647 h 25"/>
                <a:gd name="T18" fmla="*/ 2147483647 w 59"/>
                <a:gd name="T19" fmla="*/ 2147483647 h 25"/>
                <a:gd name="T20" fmla="*/ 2147483647 w 59"/>
                <a:gd name="T21" fmla="*/ 2147483647 h 25"/>
                <a:gd name="T22" fmla="*/ 2147483647 w 59"/>
                <a:gd name="T23" fmla="*/ 2147483647 h 25"/>
                <a:gd name="T24" fmla="*/ 2147483647 w 59"/>
                <a:gd name="T25" fmla="*/ 2147483647 h 25"/>
                <a:gd name="T26" fmla="*/ 2147483647 w 59"/>
                <a:gd name="T27" fmla="*/ 2147483647 h 25"/>
                <a:gd name="T28" fmla="*/ 2147483647 w 59"/>
                <a:gd name="T29" fmla="*/ 2147483647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endParaRPr lang="en-GB"/>
            </a:p>
          </p:txBody>
        </p:sp>
        <p:sp>
          <p:nvSpPr>
            <p:cNvPr id="47401" name="Line 306"/>
            <p:cNvSpPr>
              <a:spLocks noChangeShapeType="1"/>
            </p:cNvSpPr>
            <p:nvPr/>
          </p:nvSpPr>
          <p:spPr bwMode="auto">
            <a:xfrm flipV="1">
              <a:off x="7123113" y="3935413"/>
              <a:ext cx="7937" cy="31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402" name="Freeform 307"/>
            <p:cNvSpPr>
              <a:spLocks/>
            </p:cNvSpPr>
            <p:nvPr>
              <p:custDataLst>
                <p:tags r:id="rId201"/>
              </p:custDataLst>
            </p:nvPr>
          </p:nvSpPr>
          <p:spPr bwMode="auto">
            <a:xfrm>
              <a:off x="7297738" y="4406900"/>
              <a:ext cx="14287" cy="55563"/>
            </a:xfrm>
            <a:custGeom>
              <a:avLst/>
              <a:gdLst>
                <a:gd name="T0" fmla="*/ 0 w 33"/>
                <a:gd name="T1" fmla="*/ 2147483647 h 43"/>
                <a:gd name="T2" fmla="*/ 2147483647 w 33"/>
                <a:gd name="T3" fmla="*/ 2147483647 h 43"/>
                <a:gd name="T4" fmla="*/ 2147483647 w 33"/>
                <a:gd name="T5" fmla="*/ 2147483647 h 43"/>
                <a:gd name="T6" fmla="*/ 2147483647 w 33"/>
                <a:gd name="T7" fmla="*/ 2147483647 h 43"/>
                <a:gd name="T8" fmla="*/ 2147483647 w 33"/>
                <a:gd name="T9" fmla="*/ 2147483647 h 43"/>
                <a:gd name="T10" fmla="*/ 2147483647 w 33"/>
                <a:gd name="T11" fmla="*/ 2147483647 h 43"/>
                <a:gd name="T12" fmla="*/ 2147483647 w 33"/>
                <a:gd name="T13" fmla="*/ 2147483647 h 43"/>
                <a:gd name="T14" fmla="*/ 2147483647 w 33"/>
                <a:gd name="T15" fmla="*/ 2147483647 h 43"/>
                <a:gd name="T16" fmla="*/ 2147483647 w 33"/>
                <a:gd name="T17" fmla="*/ 0 h 43"/>
                <a:gd name="T18" fmla="*/ 2147483647 w 33"/>
                <a:gd name="T19" fmla="*/ 2147483647 h 43"/>
                <a:gd name="T20" fmla="*/ 2147483647 w 33"/>
                <a:gd name="T21" fmla="*/ 2147483647 h 43"/>
                <a:gd name="T22" fmla="*/ 2147483647 w 33"/>
                <a:gd name="T23" fmla="*/ 2147483647 h 43"/>
                <a:gd name="T24" fmla="*/ 2147483647 w 33"/>
                <a:gd name="T25" fmla="*/ 2147483647 h 43"/>
                <a:gd name="T26" fmla="*/ 2147483647 w 33"/>
                <a:gd name="T27" fmla="*/ 2147483647 h 43"/>
                <a:gd name="T28" fmla="*/ 2147483647 w 33"/>
                <a:gd name="T29" fmla="*/ 2147483647 h 43"/>
                <a:gd name="T30" fmla="*/ 2147483647 w 33"/>
                <a:gd name="T31" fmla="*/ 2147483647 h 43"/>
                <a:gd name="T32" fmla="*/ 2147483647 w 33"/>
                <a:gd name="T33" fmla="*/ 2147483647 h 43"/>
                <a:gd name="T34" fmla="*/ 0 w 33"/>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03" name="Freeform 308"/>
            <p:cNvSpPr>
              <a:spLocks/>
            </p:cNvSpPr>
            <p:nvPr>
              <p:custDataLst>
                <p:tags r:id="rId202"/>
              </p:custDataLst>
            </p:nvPr>
          </p:nvSpPr>
          <p:spPr bwMode="auto">
            <a:xfrm>
              <a:off x="7373938" y="4346575"/>
              <a:ext cx="22225" cy="58738"/>
            </a:xfrm>
            <a:custGeom>
              <a:avLst/>
              <a:gdLst>
                <a:gd name="T0" fmla="*/ 0 w 54"/>
                <a:gd name="T1" fmla="*/ 2147483647 h 92"/>
                <a:gd name="T2" fmla="*/ 2147483647 w 54"/>
                <a:gd name="T3" fmla="*/ 2147483647 h 92"/>
                <a:gd name="T4" fmla="*/ 2147483647 w 54"/>
                <a:gd name="T5" fmla="*/ 2147483647 h 92"/>
                <a:gd name="T6" fmla="*/ 2147483647 w 54"/>
                <a:gd name="T7" fmla="*/ 2147483647 h 92"/>
                <a:gd name="T8" fmla="*/ 2147483647 w 54"/>
                <a:gd name="T9" fmla="*/ 2147483647 h 92"/>
                <a:gd name="T10" fmla="*/ 2147483647 w 54"/>
                <a:gd name="T11" fmla="*/ 2147483647 h 92"/>
                <a:gd name="T12" fmla="*/ 2147483647 w 54"/>
                <a:gd name="T13" fmla="*/ 2147483647 h 92"/>
                <a:gd name="T14" fmla="*/ 2147483647 w 54"/>
                <a:gd name="T15" fmla="*/ 2147483647 h 92"/>
                <a:gd name="T16" fmla="*/ 2147483647 w 54"/>
                <a:gd name="T17" fmla="*/ 0 h 92"/>
                <a:gd name="T18" fmla="*/ 2147483647 w 54"/>
                <a:gd name="T19" fmla="*/ 2147483647 h 92"/>
                <a:gd name="T20" fmla="*/ 2147483647 w 54"/>
                <a:gd name="T21" fmla="*/ 2147483647 h 92"/>
                <a:gd name="T22" fmla="*/ 2147483647 w 54"/>
                <a:gd name="T23" fmla="*/ 2147483647 h 92"/>
                <a:gd name="T24" fmla="*/ 2147483647 w 54"/>
                <a:gd name="T25" fmla="*/ 2147483647 h 92"/>
                <a:gd name="T26" fmla="*/ 2147483647 w 54"/>
                <a:gd name="T27" fmla="*/ 2147483647 h 92"/>
                <a:gd name="T28" fmla="*/ 2147483647 w 54"/>
                <a:gd name="T29" fmla="*/ 2147483647 h 92"/>
                <a:gd name="T30" fmla="*/ 2147483647 w 54"/>
                <a:gd name="T31" fmla="*/ 2147483647 h 92"/>
                <a:gd name="T32" fmla="*/ 2147483647 w 54"/>
                <a:gd name="T33" fmla="*/ 2147483647 h 92"/>
                <a:gd name="T34" fmla="*/ 2147483647 w 54"/>
                <a:gd name="T35" fmla="*/ 2147483647 h 92"/>
                <a:gd name="T36" fmla="*/ 2147483647 w 54"/>
                <a:gd name="T37" fmla="*/ 2147483647 h 92"/>
                <a:gd name="T38" fmla="*/ 2147483647 w 54"/>
                <a:gd name="T39" fmla="*/ 2147483647 h 92"/>
                <a:gd name="T40" fmla="*/ 2147483647 w 54"/>
                <a:gd name="T41" fmla="*/ 2147483647 h 92"/>
                <a:gd name="T42" fmla="*/ 2147483647 w 54"/>
                <a:gd name="T43" fmla="*/ 2147483647 h 92"/>
                <a:gd name="T44" fmla="*/ 2147483647 w 54"/>
                <a:gd name="T45" fmla="*/ 2147483647 h 92"/>
                <a:gd name="T46" fmla="*/ 2147483647 w 54"/>
                <a:gd name="T47" fmla="*/ 2147483647 h 92"/>
                <a:gd name="T48" fmla="*/ 2147483647 w 54"/>
                <a:gd name="T49" fmla="*/ 2147483647 h 92"/>
                <a:gd name="T50" fmla="*/ 0 w 54"/>
                <a:gd name="T51" fmla="*/ 2147483647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00B0F0"/>
            </a:solidFill>
            <a:ln w="9525" cap="flat" cmpd="sng">
              <a:solidFill>
                <a:srgbClr val="FFFFFF"/>
              </a:solidFill>
              <a:prstDash val="solid"/>
              <a:round/>
              <a:headEnd type="none" w="med" len="med"/>
              <a:tailEnd type="none" w="med" len="med"/>
            </a:ln>
          </p:spPr>
          <p:txBody>
            <a:bodyPr/>
            <a:lstStyle/>
            <a:p>
              <a:endParaRPr lang="en-GB"/>
            </a:p>
          </p:txBody>
        </p:sp>
        <p:sp>
          <p:nvSpPr>
            <p:cNvPr id="47404" name="Freeform 309"/>
            <p:cNvSpPr>
              <a:spLocks/>
            </p:cNvSpPr>
            <p:nvPr>
              <p:custDataLst>
                <p:tags r:id="rId203"/>
              </p:custDataLst>
            </p:nvPr>
          </p:nvSpPr>
          <p:spPr bwMode="auto">
            <a:xfrm>
              <a:off x="7421563" y="4225925"/>
              <a:ext cx="23812" cy="57150"/>
            </a:xfrm>
            <a:custGeom>
              <a:avLst/>
              <a:gdLst>
                <a:gd name="T0" fmla="*/ 0 w 60"/>
                <a:gd name="T1" fmla="*/ 0 h 18"/>
                <a:gd name="T2" fmla="*/ 2147483647 w 60"/>
                <a:gd name="T3" fmla="*/ 2147483647 h 18"/>
                <a:gd name="T4" fmla="*/ 2147483647 w 60"/>
                <a:gd name="T5" fmla="*/ 2147483647 h 18"/>
                <a:gd name="T6" fmla="*/ 2147483647 w 60"/>
                <a:gd name="T7" fmla="*/ 2147483647 h 18"/>
                <a:gd name="T8" fmla="*/ 2147483647 w 60"/>
                <a:gd name="T9" fmla="*/ 2147483647 h 18"/>
                <a:gd name="T10" fmla="*/ 2147483647 w 60"/>
                <a:gd name="T11" fmla="*/ 2147483647 h 18"/>
                <a:gd name="T12" fmla="*/ 2147483647 w 60"/>
                <a:gd name="T13" fmla="*/ 2147483647 h 18"/>
                <a:gd name="T14" fmla="*/ 2147483647 w 60"/>
                <a:gd name="T15" fmla="*/ 2147483647 h 18"/>
                <a:gd name="T16" fmla="*/ 2147483647 w 60"/>
                <a:gd name="T17" fmla="*/ 2147483647 h 18"/>
                <a:gd name="T18" fmla="*/ 2147483647 w 60"/>
                <a:gd name="T19" fmla="*/ 2147483647 h 18"/>
                <a:gd name="T20" fmla="*/ 0 w 60"/>
                <a:gd name="T21" fmla="*/ 2147483647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05" name="Freeform 310"/>
            <p:cNvSpPr>
              <a:spLocks/>
            </p:cNvSpPr>
            <p:nvPr>
              <p:custDataLst>
                <p:tags r:id="rId204"/>
              </p:custDataLst>
            </p:nvPr>
          </p:nvSpPr>
          <p:spPr bwMode="auto">
            <a:xfrm>
              <a:off x="7405688" y="4195763"/>
              <a:ext cx="25400" cy="57150"/>
            </a:xfrm>
            <a:custGeom>
              <a:avLst/>
              <a:gdLst>
                <a:gd name="T0" fmla="*/ 0 w 66"/>
                <a:gd name="T1" fmla="*/ 2147483647 h 18"/>
                <a:gd name="T2" fmla="*/ 2147483647 w 66"/>
                <a:gd name="T3" fmla="*/ 2147483647 h 18"/>
                <a:gd name="T4" fmla="*/ 2147483647 w 66"/>
                <a:gd name="T5" fmla="*/ 2147483647 h 18"/>
                <a:gd name="T6" fmla="*/ 2147483647 w 66"/>
                <a:gd name="T7" fmla="*/ 2147483647 h 18"/>
                <a:gd name="T8" fmla="*/ 2147483647 w 66"/>
                <a:gd name="T9" fmla="*/ 2147483647 h 18"/>
                <a:gd name="T10" fmla="*/ 2147483647 w 66"/>
                <a:gd name="T11" fmla="*/ 2147483647 h 18"/>
                <a:gd name="T12" fmla="*/ 2147483647 w 66"/>
                <a:gd name="T13" fmla="*/ 2147483647 h 18"/>
                <a:gd name="T14" fmla="*/ 2147483647 w 66"/>
                <a:gd name="T15" fmla="*/ 0 h 18"/>
                <a:gd name="T16" fmla="*/ 0 w 66"/>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99CCFF"/>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06" name="Freeform 311"/>
            <p:cNvSpPr>
              <a:spLocks/>
            </p:cNvSpPr>
            <p:nvPr>
              <p:custDataLst>
                <p:tags r:id="rId205"/>
              </p:custDataLst>
            </p:nvPr>
          </p:nvSpPr>
          <p:spPr bwMode="auto">
            <a:xfrm>
              <a:off x="7231063" y="4092575"/>
              <a:ext cx="7937" cy="57150"/>
            </a:xfrm>
            <a:custGeom>
              <a:avLst/>
              <a:gdLst>
                <a:gd name="T0" fmla="*/ 0 w 17"/>
                <a:gd name="T1" fmla="*/ 2147483647 h 42"/>
                <a:gd name="T2" fmla="*/ 2147483647 w 17"/>
                <a:gd name="T3" fmla="*/ 2147483647 h 42"/>
                <a:gd name="T4" fmla="*/ 2147483647 w 17"/>
                <a:gd name="T5" fmla="*/ 2147483647 h 42"/>
                <a:gd name="T6" fmla="*/ 2147483647 w 17"/>
                <a:gd name="T7" fmla="*/ 2147483647 h 42"/>
                <a:gd name="T8" fmla="*/ 2147483647 w 17"/>
                <a:gd name="T9" fmla="*/ 2147483647 h 42"/>
                <a:gd name="T10" fmla="*/ 2147483647 w 17"/>
                <a:gd name="T11" fmla="*/ 2147483647 h 42"/>
                <a:gd name="T12" fmla="*/ 2147483647 w 17"/>
                <a:gd name="T13" fmla="*/ 2147483647 h 42"/>
                <a:gd name="T14" fmla="*/ 2147483647 w 17"/>
                <a:gd name="T15" fmla="*/ 0 h 42"/>
                <a:gd name="T16" fmla="*/ 0 w 17"/>
                <a:gd name="T17" fmla="*/ 2147483647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07" name="Freeform 312"/>
            <p:cNvSpPr>
              <a:spLocks/>
            </p:cNvSpPr>
            <p:nvPr>
              <p:custDataLst>
                <p:tags r:id="rId206"/>
              </p:custDataLst>
            </p:nvPr>
          </p:nvSpPr>
          <p:spPr bwMode="auto">
            <a:xfrm>
              <a:off x="7158038" y="4227513"/>
              <a:ext cx="30162" cy="58737"/>
            </a:xfrm>
            <a:custGeom>
              <a:avLst/>
              <a:gdLst>
                <a:gd name="T0" fmla="*/ 2147483647 w 72"/>
                <a:gd name="T1" fmla="*/ 2147483647 h 29"/>
                <a:gd name="T2" fmla="*/ 2147483647 w 72"/>
                <a:gd name="T3" fmla="*/ 2147483647 h 29"/>
                <a:gd name="T4" fmla="*/ 2147483647 w 72"/>
                <a:gd name="T5" fmla="*/ 2147483647 h 29"/>
                <a:gd name="T6" fmla="*/ 2147483647 w 72"/>
                <a:gd name="T7" fmla="*/ 2147483647 h 29"/>
                <a:gd name="T8" fmla="*/ 2147483647 w 72"/>
                <a:gd name="T9" fmla="*/ 2147483647 h 29"/>
                <a:gd name="T10" fmla="*/ 2147483647 w 72"/>
                <a:gd name="T11" fmla="*/ 2147483647 h 29"/>
                <a:gd name="T12" fmla="*/ 2147483647 w 72"/>
                <a:gd name="T13" fmla="*/ 2147483647 h 29"/>
                <a:gd name="T14" fmla="*/ 2147483647 w 72"/>
                <a:gd name="T15" fmla="*/ 2147483647 h 29"/>
                <a:gd name="T16" fmla="*/ 2147483647 w 72"/>
                <a:gd name="T17" fmla="*/ 2147483647 h 29"/>
                <a:gd name="T18" fmla="*/ 2147483647 w 72"/>
                <a:gd name="T19" fmla="*/ 0 h 29"/>
                <a:gd name="T20" fmla="*/ 2147483647 w 72"/>
                <a:gd name="T21" fmla="*/ 0 h 29"/>
                <a:gd name="T22" fmla="*/ 2147483647 w 72"/>
                <a:gd name="T23" fmla="*/ 2147483647 h 29"/>
                <a:gd name="T24" fmla="*/ 2147483647 w 72"/>
                <a:gd name="T25" fmla="*/ 2147483647 h 29"/>
                <a:gd name="T26" fmla="*/ 2147483647 w 72"/>
                <a:gd name="T27" fmla="*/ 2147483647 h 29"/>
                <a:gd name="T28" fmla="*/ 2147483647 w 72"/>
                <a:gd name="T29" fmla="*/ 2147483647 h 29"/>
                <a:gd name="T30" fmla="*/ 0 w 72"/>
                <a:gd name="T31" fmla="*/ 2147483647 h 29"/>
                <a:gd name="T32" fmla="*/ 2147483647 w 72"/>
                <a:gd name="T33" fmla="*/ 2147483647 h 29"/>
                <a:gd name="T34" fmla="*/ 2147483647 w 72"/>
                <a:gd name="T35" fmla="*/ 214748364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99CCFF"/>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08" name="Freeform 313"/>
            <p:cNvSpPr>
              <a:spLocks/>
            </p:cNvSpPr>
            <p:nvPr>
              <p:custDataLst>
                <p:tags r:id="rId207"/>
              </p:custDataLst>
            </p:nvPr>
          </p:nvSpPr>
          <p:spPr bwMode="auto">
            <a:xfrm>
              <a:off x="7165975" y="4413250"/>
              <a:ext cx="19050" cy="55563"/>
            </a:xfrm>
            <a:custGeom>
              <a:avLst/>
              <a:gdLst>
                <a:gd name="T0" fmla="*/ 0 w 46"/>
                <a:gd name="T1" fmla="*/ 0 h 37"/>
                <a:gd name="T2" fmla="*/ 2147483647 w 46"/>
                <a:gd name="T3" fmla="*/ 2147483647 h 37"/>
                <a:gd name="T4" fmla="*/ 2147483647 w 46"/>
                <a:gd name="T5" fmla="*/ 2147483647 h 37"/>
                <a:gd name="T6" fmla="*/ 2147483647 w 46"/>
                <a:gd name="T7" fmla="*/ 2147483647 h 37"/>
                <a:gd name="T8" fmla="*/ 2147483647 w 46"/>
                <a:gd name="T9" fmla="*/ 2147483647 h 37"/>
                <a:gd name="T10" fmla="*/ 2147483647 w 46"/>
                <a:gd name="T11" fmla="*/ 2147483647 h 37"/>
                <a:gd name="T12" fmla="*/ 2147483647 w 46"/>
                <a:gd name="T13" fmla="*/ 2147483647 h 37"/>
                <a:gd name="T14" fmla="*/ 2147483647 w 46"/>
                <a:gd name="T15" fmla="*/ 2147483647 h 37"/>
                <a:gd name="T16" fmla="*/ 2147483647 w 46"/>
                <a:gd name="T17" fmla="*/ 2147483647 h 37"/>
                <a:gd name="T18" fmla="*/ 2147483647 w 46"/>
                <a:gd name="T19" fmla="*/ 2147483647 h 37"/>
                <a:gd name="T20" fmla="*/ 2147483647 w 46"/>
                <a:gd name="T21" fmla="*/ 2147483647 h 37"/>
                <a:gd name="T22" fmla="*/ 2147483647 w 46"/>
                <a:gd name="T23" fmla="*/ 2147483647 h 37"/>
                <a:gd name="T24" fmla="*/ 2147483647 w 46"/>
                <a:gd name="T25" fmla="*/ 2147483647 h 37"/>
                <a:gd name="T26" fmla="*/ 2147483647 w 46"/>
                <a:gd name="T27" fmla="*/ 2147483647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09" name="Freeform 314"/>
            <p:cNvSpPr>
              <a:spLocks/>
            </p:cNvSpPr>
            <p:nvPr>
              <p:custDataLst>
                <p:tags r:id="rId208"/>
              </p:custDataLst>
            </p:nvPr>
          </p:nvSpPr>
          <p:spPr bwMode="auto">
            <a:xfrm>
              <a:off x="7278688" y="4232275"/>
              <a:ext cx="11112" cy="57150"/>
            </a:xfrm>
            <a:custGeom>
              <a:avLst/>
              <a:gdLst>
                <a:gd name="T0" fmla="*/ 0 w 26"/>
                <a:gd name="T1" fmla="*/ 0 h 19"/>
                <a:gd name="T2" fmla="*/ 2147483647 w 26"/>
                <a:gd name="T3" fmla="*/ 2147483647 h 19"/>
                <a:gd name="T4" fmla="*/ 2147483647 w 26"/>
                <a:gd name="T5" fmla="*/ 2147483647 h 19"/>
                <a:gd name="T6" fmla="*/ 2147483647 w 26"/>
                <a:gd name="T7" fmla="*/ 0 h 19"/>
                <a:gd name="T8" fmla="*/ 2147483647 w 26"/>
                <a:gd name="T9" fmla="*/ 0 h 19"/>
                <a:gd name="T10" fmla="*/ 0 w 2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10" name="Freeform 315"/>
            <p:cNvSpPr>
              <a:spLocks/>
            </p:cNvSpPr>
            <p:nvPr>
              <p:custDataLst>
                <p:tags r:id="rId209"/>
              </p:custDataLst>
            </p:nvPr>
          </p:nvSpPr>
          <p:spPr bwMode="auto">
            <a:xfrm>
              <a:off x="7138988" y="4227513"/>
              <a:ext cx="19050" cy="58737"/>
            </a:xfrm>
            <a:custGeom>
              <a:avLst/>
              <a:gdLst>
                <a:gd name="T0" fmla="*/ 2147483647 w 43"/>
                <a:gd name="T1" fmla="*/ 0 h 31"/>
                <a:gd name="T2" fmla="*/ 2147483647 w 43"/>
                <a:gd name="T3" fmla="*/ 2147483647 h 31"/>
                <a:gd name="T4" fmla="*/ 0 w 43"/>
                <a:gd name="T5" fmla="*/ 2147483647 h 31"/>
                <a:gd name="T6" fmla="*/ 0 w 43"/>
                <a:gd name="T7" fmla="*/ 2147483647 h 31"/>
                <a:gd name="T8" fmla="*/ 0 w 43"/>
                <a:gd name="T9" fmla="*/ 2147483647 h 31"/>
                <a:gd name="T10" fmla="*/ 0 w 43"/>
                <a:gd name="T11" fmla="*/ 2147483647 h 31"/>
                <a:gd name="T12" fmla="*/ 2147483647 w 43"/>
                <a:gd name="T13" fmla="*/ 2147483647 h 31"/>
                <a:gd name="T14" fmla="*/ 2147483647 w 43"/>
                <a:gd name="T15" fmla="*/ 2147483647 h 31"/>
                <a:gd name="T16" fmla="*/ 2147483647 w 43"/>
                <a:gd name="T17" fmla="*/ 2147483647 h 31"/>
                <a:gd name="T18" fmla="*/ 2147483647 w 43"/>
                <a:gd name="T19" fmla="*/ 2147483647 h 31"/>
                <a:gd name="T20" fmla="*/ 2147483647 w 43"/>
                <a:gd name="T21" fmla="*/ 0 h 31"/>
                <a:gd name="T22" fmla="*/ 2147483647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99CCFF"/>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07" name="Freeform 316"/>
            <p:cNvSpPr>
              <a:spLocks/>
            </p:cNvSpPr>
            <p:nvPr>
              <p:custDataLst>
                <p:tags r:id="rId210"/>
              </p:custDataLst>
            </p:nvPr>
          </p:nvSpPr>
          <p:spPr bwMode="auto">
            <a:xfrm>
              <a:off x="7183438" y="4275138"/>
              <a:ext cx="30162" cy="57150"/>
            </a:xfrm>
            <a:custGeom>
              <a:avLst/>
              <a:gdLst>
                <a:gd name="T0" fmla="*/ 721788 w 71"/>
                <a:gd name="T1" fmla="*/ 16323906 h 49"/>
                <a:gd name="T2" fmla="*/ 721788 w 71"/>
                <a:gd name="T3" fmla="*/ 24485859 h 49"/>
                <a:gd name="T4" fmla="*/ 902341 w 71"/>
                <a:gd name="T5" fmla="*/ 34007749 h 49"/>
                <a:gd name="T6" fmla="*/ 1263447 w 71"/>
                <a:gd name="T7" fmla="*/ 42169702 h 49"/>
                <a:gd name="T8" fmla="*/ 1624129 w 71"/>
                <a:gd name="T9" fmla="*/ 50331655 h 49"/>
                <a:gd name="T10" fmla="*/ 2526895 w 71"/>
                <a:gd name="T11" fmla="*/ 55772568 h 49"/>
                <a:gd name="T12" fmla="*/ 3248683 w 71"/>
                <a:gd name="T13" fmla="*/ 62574585 h 49"/>
                <a:gd name="T14" fmla="*/ 4151024 w 71"/>
                <a:gd name="T15" fmla="*/ 65295624 h 49"/>
                <a:gd name="T16" fmla="*/ 5414471 w 71"/>
                <a:gd name="T17" fmla="*/ 66655561 h 49"/>
                <a:gd name="T18" fmla="*/ 6316812 w 71"/>
                <a:gd name="T19" fmla="*/ 65295624 h 49"/>
                <a:gd name="T20" fmla="*/ 7219153 w 71"/>
                <a:gd name="T21" fmla="*/ 62574585 h 49"/>
                <a:gd name="T22" fmla="*/ 8121494 w 71"/>
                <a:gd name="T23" fmla="*/ 57133671 h 49"/>
                <a:gd name="T24" fmla="*/ 9024260 w 71"/>
                <a:gd name="T25" fmla="*/ 50331655 h 49"/>
                <a:gd name="T26" fmla="*/ 10828942 w 71"/>
                <a:gd name="T27" fmla="*/ 38088726 h 49"/>
                <a:gd name="T28" fmla="*/ 12814177 w 71"/>
                <a:gd name="T29" fmla="*/ 24485859 h 49"/>
                <a:gd name="T30" fmla="*/ 11009495 w 71"/>
                <a:gd name="T31" fmla="*/ 16323906 h 49"/>
                <a:gd name="T32" fmla="*/ 9384941 w 71"/>
                <a:gd name="T33" fmla="*/ 12242930 h 49"/>
                <a:gd name="T34" fmla="*/ 7941366 w 71"/>
                <a:gd name="T35" fmla="*/ 9521890 h 49"/>
                <a:gd name="T36" fmla="*/ 6677918 w 71"/>
                <a:gd name="T37" fmla="*/ 8161953 h 49"/>
                <a:gd name="T38" fmla="*/ 5233918 w 71"/>
                <a:gd name="T39" fmla="*/ 8161953 h 49"/>
                <a:gd name="T40" fmla="*/ 3789917 w 71"/>
                <a:gd name="T41" fmla="*/ 6802016 h 49"/>
                <a:gd name="T42" fmla="*/ 2526895 w 71"/>
                <a:gd name="T43" fmla="*/ 4080977 h 49"/>
                <a:gd name="T44" fmla="*/ 721788 w 71"/>
                <a:gd name="T45" fmla="*/ 0 h 49"/>
                <a:gd name="T46" fmla="*/ 541235 w 71"/>
                <a:gd name="T47" fmla="*/ 1359937 h 49"/>
                <a:gd name="T48" fmla="*/ 180553 w 71"/>
                <a:gd name="T49" fmla="*/ 8161953 h 49"/>
                <a:gd name="T50" fmla="*/ 0 w 71"/>
                <a:gd name="T51" fmla="*/ 10882993 h 49"/>
                <a:gd name="T52" fmla="*/ 0 w 71"/>
                <a:gd name="T53" fmla="*/ 13602866 h 49"/>
                <a:gd name="T54" fmla="*/ 180553 w 71"/>
                <a:gd name="T55" fmla="*/ 14963969 h 49"/>
                <a:gd name="T56" fmla="*/ 721788 w 71"/>
                <a:gd name="T57" fmla="*/ 16323906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chemeClr val="accent1">
                <a:lumMod val="60000"/>
                <a:lumOff val="40000"/>
              </a:schemeClr>
            </a:solidFill>
            <a:ln w="9525" cap="flat" cmpd="sng">
              <a:solidFill>
                <a:srgbClr val="FFFFFF"/>
              </a:solidFill>
              <a:prstDash val="solid"/>
              <a:round/>
              <a:headEnd type="none" w="med" len="med"/>
              <a:tailEnd type="none" w="med" len="med"/>
            </a:ln>
            <a:effectLst/>
          </p:spPr>
          <p:txBody>
            <a:bodyPr/>
            <a:lstStyle/>
            <a:p>
              <a:pPr>
                <a:defRPr/>
              </a:pPr>
              <a:endParaRPr lang="en-GB" dirty="0">
                <a:solidFill>
                  <a:srgbClr val="000000"/>
                </a:solidFill>
                <a:latin typeface="Arial" charset="0"/>
                <a:cs typeface="Arial" charset="0"/>
              </a:endParaRPr>
            </a:p>
          </p:txBody>
        </p:sp>
        <p:sp>
          <p:nvSpPr>
            <p:cNvPr id="308" name="Freeform 317"/>
            <p:cNvSpPr>
              <a:spLocks/>
            </p:cNvSpPr>
            <p:nvPr>
              <p:custDataLst>
                <p:tags r:id="rId211"/>
              </p:custDataLst>
            </p:nvPr>
          </p:nvSpPr>
          <p:spPr bwMode="auto">
            <a:xfrm>
              <a:off x="6985000" y="4478338"/>
              <a:ext cx="46038" cy="58737"/>
            </a:xfrm>
            <a:custGeom>
              <a:avLst/>
              <a:gdLst>
                <a:gd name="T0" fmla="*/ 7772032 w 112"/>
                <a:gd name="T1" fmla="*/ 10206857 h 26"/>
                <a:gd name="T2" fmla="*/ 9461837 w 112"/>
                <a:gd name="T3" fmla="*/ 10206857 h 26"/>
                <a:gd name="T4" fmla="*/ 11151230 w 112"/>
                <a:gd name="T5" fmla="*/ 15310286 h 26"/>
                <a:gd name="T6" fmla="*/ 12502745 w 112"/>
                <a:gd name="T7" fmla="*/ 20415973 h 26"/>
                <a:gd name="T8" fmla="*/ 14192549 w 112"/>
                <a:gd name="T9" fmla="*/ 30622830 h 26"/>
                <a:gd name="T10" fmla="*/ 15544064 w 112"/>
                <a:gd name="T11" fmla="*/ 45933116 h 26"/>
                <a:gd name="T12" fmla="*/ 16895579 w 112"/>
                <a:gd name="T13" fmla="*/ 61245661 h 26"/>
                <a:gd name="T14" fmla="*/ 17909626 w 112"/>
                <a:gd name="T15" fmla="*/ 81659375 h 26"/>
                <a:gd name="T16" fmla="*/ 18923262 w 112"/>
                <a:gd name="T17" fmla="*/ 102075348 h 26"/>
                <a:gd name="T18" fmla="*/ 18585384 w 112"/>
                <a:gd name="T19" fmla="*/ 112282205 h 26"/>
                <a:gd name="T20" fmla="*/ 17740687 w 112"/>
                <a:gd name="T21" fmla="*/ 117387893 h 26"/>
                <a:gd name="T22" fmla="*/ 17064929 w 112"/>
                <a:gd name="T23" fmla="*/ 127594750 h 26"/>
                <a:gd name="T24" fmla="*/ 16050882 w 112"/>
                <a:gd name="T25" fmla="*/ 127594750 h 26"/>
                <a:gd name="T26" fmla="*/ 14699367 w 112"/>
                <a:gd name="T27" fmla="*/ 132698179 h 26"/>
                <a:gd name="T28" fmla="*/ 13347853 w 112"/>
                <a:gd name="T29" fmla="*/ 132698179 h 26"/>
                <a:gd name="T30" fmla="*/ 11151230 w 112"/>
                <a:gd name="T31" fmla="*/ 122491322 h 26"/>
                <a:gd name="T32" fmla="*/ 6927335 w 112"/>
                <a:gd name="T33" fmla="*/ 96971920 h 26"/>
                <a:gd name="T34" fmla="*/ 2703441 w 112"/>
                <a:gd name="T35" fmla="*/ 66349089 h 26"/>
                <a:gd name="T36" fmla="*/ 0 w 112"/>
                <a:gd name="T37" fmla="*/ 40829687 h 26"/>
                <a:gd name="T38" fmla="*/ 844697 w 112"/>
                <a:gd name="T39" fmla="*/ 20415973 h 26"/>
                <a:gd name="T40" fmla="*/ 1858333 w 112"/>
                <a:gd name="T41" fmla="*/ 10206857 h 26"/>
                <a:gd name="T42" fmla="*/ 3041319 w 112"/>
                <a:gd name="T43" fmla="*/ 5103429 h 26"/>
                <a:gd name="T44" fmla="*/ 4223895 w 112"/>
                <a:gd name="T45" fmla="*/ 0 h 26"/>
                <a:gd name="T46" fmla="*/ 6251578 w 112"/>
                <a:gd name="T47" fmla="*/ 5103429 h 26"/>
                <a:gd name="T48" fmla="*/ 7772032 w 112"/>
                <a:gd name="T49" fmla="*/ 10206857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chemeClr val="accent1">
                <a:lumMod val="60000"/>
                <a:lumOff val="40000"/>
              </a:schemeClr>
            </a:solidFill>
            <a:ln w="9525" cap="flat" cmpd="sng">
              <a:solidFill>
                <a:srgbClr val="FFFFFF"/>
              </a:solidFill>
              <a:prstDash val="solid"/>
              <a:round/>
              <a:headEnd type="none" w="med" len="med"/>
              <a:tailEnd type="none" w="med" len="med"/>
            </a:ln>
            <a:effectLst/>
          </p:spPr>
          <p:txBody>
            <a:bodyPr/>
            <a:lstStyle/>
            <a:p>
              <a:pPr>
                <a:defRPr/>
              </a:pPr>
              <a:endParaRPr lang="en-GB" dirty="0">
                <a:solidFill>
                  <a:srgbClr val="000000"/>
                </a:solidFill>
                <a:latin typeface="Arial" charset="0"/>
                <a:cs typeface="Arial" charset="0"/>
              </a:endParaRPr>
            </a:p>
          </p:txBody>
        </p:sp>
        <p:sp>
          <p:nvSpPr>
            <p:cNvPr id="47413" name="Freeform 318"/>
            <p:cNvSpPr>
              <a:spLocks/>
            </p:cNvSpPr>
            <p:nvPr>
              <p:custDataLst>
                <p:tags r:id="rId212"/>
              </p:custDataLst>
            </p:nvPr>
          </p:nvSpPr>
          <p:spPr bwMode="auto">
            <a:xfrm>
              <a:off x="7083425" y="4516438"/>
              <a:ext cx="14288" cy="58737"/>
            </a:xfrm>
            <a:custGeom>
              <a:avLst/>
              <a:gdLst>
                <a:gd name="T0" fmla="*/ 0 w 41"/>
                <a:gd name="T1" fmla="*/ 0 h 25"/>
                <a:gd name="T2" fmla="*/ 2147483647 w 41"/>
                <a:gd name="T3" fmla="*/ 0 h 25"/>
                <a:gd name="T4" fmla="*/ 2147483647 w 41"/>
                <a:gd name="T5" fmla="*/ 2147483647 h 25"/>
                <a:gd name="T6" fmla="*/ 2147483647 w 41"/>
                <a:gd name="T7" fmla="*/ 2147483647 h 25"/>
                <a:gd name="T8" fmla="*/ 2147483647 w 41"/>
                <a:gd name="T9" fmla="*/ 2147483647 h 25"/>
                <a:gd name="T10" fmla="*/ 0 w 41"/>
                <a:gd name="T11" fmla="*/ 214748364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solidFill>
              <a:srgbClr val="99CCFF"/>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10" name="Freeform 319"/>
            <p:cNvSpPr>
              <a:spLocks/>
            </p:cNvSpPr>
            <p:nvPr>
              <p:custDataLst>
                <p:tags r:id="rId213"/>
              </p:custDataLst>
            </p:nvPr>
          </p:nvSpPr>
          <p:spPr bwMode="auto">
            <a:xfrm>
              <a:off x="6894513" y="4473575"/>
              <a:ext cx="36512" cy="55563"/>
            </a:xfrm>
            <a:custGeom>
              <a:avLst/>
              <a:gdLst>
                <a:gd name="T0" fmla="*/ 0 w 81"/>
                <a:gd name="T1" fmla="*/ 99585027 h 31"/>
                <a:gd name="T2" fmla="*/ 0 w 81"/>
                <a:gd name="T3" fmla="*/ 70673072 h 31"/>
                <a:gd name="T4" fmla="*/ 0 w 81"/>
                <a:gd name="T5" fmla="*/ 41761116 h 31"/>
                <a:gd name="T6" fmla="*/ 0 w 81"/>
                <a:gd name="T7" fmla="*/ 32123798 h 31"/>
                <a:gd name="T8" fmla="*/ 406602 w 81"/>
                <a:gd name="T9" fmla="*/ 25700113 h 31"/>
                <a:gd name="T10" fmla="*/ 609452 w 81"/>
                <a:gd name="T11" fmla="*/ 19274637 h 31"/>
                <a:gd name="T12" fmla="*/ 812752 w 81"/>
                <a:gd name="T13" fmla="*/ 12849161 h 31"/>
                <a:gd name="T14" fmla="*/ 1625505 w 81"/>
                <a:gd name="T15" fmla="*/ 6425476 h 31"/>
                <a:gd name="T16" fmla="*/ 2844859 w 81"/>
                <a:gd name="T17" fmla="*/ 0 h 31"/>
                <a:gd name="T18" fmla="*/ 5283116 w 81"/>
                <a:gd name="T19" fmla="*/ 3211842 h 31"/>
                <a:gd name="T20" fmla="*/ 8331275 w 81"/>
                <a:gd name="T21" fmla="*/ 3211842 h 31"/>
                <a:gd name="T22" fmla="*/ 11379434 w 81"/>
                <a:gd name="T23" fmla="*/ 3211842 h 31"/>
                <a:gd name="T24" fmla="*/ 13208240 w 81"/>
                <a:gd name="T25" fmla="*/ 3211842 h 31"/>
                <a:gd name="T26" fmla="*/ 14833744 w 81"/>
                <a:gd name="T27" fmla="*/ 3211842 h 31"/>
                <a:gd name="T28" fmla="*/ 16459249 w 81"/>
                <a:gd name="T29" fmla="*/ 3211842 h 31"/>
                <a:gd name="T30" fmla="*/ 14833744 w 81"/>
                <a:gd name="T31" fmla="*/ 19274637 h 31"/>
                <a:gd name="T32" fmla="*/ 13614390 w 81"/>
                <a:gd name="T33" fmla="*/ 32123798 h 31"/>
                <a:gd name="T34" fmla="*/ 13004939 w 81"/>
                <a:gd name="T35" fmla="*/ 44974751 h 31"/>
                <a:gd name="T36" fmla="*/ 12598337 w 81"/>
                <a:gd name="T37" fmla="*/ 57823911 h 31"/>
                <a:gd name="T38" fmla="*/ 11988886 w 81"/>
                <a:gd name="T39" fmla="*/ 67461230 h 31"/>
                <a:gd name="T40" fmla="*/ 10972833 w 81"/>
                <a:gd name="T41" fmla="*/ 73884914 h 31"/>
                <a:gd name="T42" fmla="*/ 9550629 w 81"/>
                <a:gd name="T43" fmla="*/ 80310390 h 31"/>
                <a:gd name="T44" fmla="*/ 6908620 w 81"/>
                <a:gd name="T45" fmla="*/ 80310390 h 31"/>
                <a:gd name="T46" fmla="*/ 0 w 81"/>
                <a:gd name="T47" fmla="*/ 99585027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chemeClr val="accent1">
                <a:lumMod val="60000"/>
                <a:lumOff val="40000"/>
              </a:schemeClr>
            </a:solidFill>
            <a:ln w="9525" cap="flat" cmpd="sng">
              <a:solidFill>
                <a:srgbClr val="FFFFFF"/>
              </a:solidFill>
              <a:prstDash val="solid"/>
              <a:round/>
              <a:headEnd type="none" w="med" len="med"/>
              <a:tailEnd type="none" w="med" len="med"/>
            </a:ln>
            <a:effectLst/>
          </p:spPr>
          <p:txBody>
            <a:bodyPr/>
            <a:lstStyle/>
            <a:p>
              <a:pPr>
                <a:defRPr/>
              </a:pPr>
              <a:endParaRPr lang="en-GB" dirty="0">
                <a:solidFill>
                  <a:srgbClr val="000000"/>
                </a:solidFill>
                <a:latin typeface="Arial" charset="0"/>
                <a:cs typeface="Arial" charset="0"/>
              </a:endParaRPr>
            </a:p>
          </p:txBody>
        </p:sp>
        <p:sp>
          <p:nvSpPr>
            <p:cNvPr id="47415" name="Freeform 320"/>
            <p:cNvSpPr>
              <a:spLocks/>
            </p:cNvSpPr>
            <p:nvPr>
              <p:custDataLst>
                <p:tags r:id="rId214"/>
              </p:custDataLst>
            </p:nvPr>
          </p:nvSpPr>
          <p:spPr bwMode="auto">
            <a:xfrm>
              <a:off x="6961188" y="4433888"/>
              <a:ext cx="39687" cy="55562"/>
            </a:xfrm>
            <a:custGeom>
              <a:avLst/>
              <a:gdLst>
                <a:gd name="T0" fmla="*/ 2147483647 w 89"/>
                <a:gd name="T1" fmla="*/ 2147483647 h 49"/>
                <a:gd name="T2" fmla="*/ 2147483647 w 89"/>
                <a:gd name="T3" fmla="*/ 2147483647 h 49"/>
                <a:gd name="T4" fmla="*/ 2147483647 w 89"/>
                <a:gd name="T5" fmla="*/ 2147483647 h 49"/>
                <a:gd name="T6" fmla="*/ 2147483647 w 89"/>
                <a:gd name="T7" fmla="*/ 2147483647 h 49"/>
                <a:gd name="T8" fmla="*/ 2147483647 w 89"/>
                <a:gd name="T9" fmla="*/ 2147483647 h 49"/>
                <a:gd name="T10" fmla="*/ 2147483647 w 89"/>
                <a:gd name="T11" fmla="*/ 2147483647 h 49"/>
                <a:gd name="T12" fmla="*/ 2147483647 w 89"/>
                <a:gd name="T13" fmla="*/ 2147483647 h 49"/>
                <a:gd name="T14" fmla="*/ 2147483647 w 89"/>
                <a:gd name="T15" fmla="*/ 2147483647 h 49"/>
                <a:gd name="T16" fmla="*/ 2147483647 w 89"/>
                <a:gd name="T17" fmla="*/ 2147483647 h 49"/>
                <a:gd name="T18" fmla="*/ 2147483647 w 89"/>
                <a:gd name="T19" fmla="*/ 0 h 49"/>
                <a:gd name="T20" fmla="*/ 2147483647 w 89"/>
                <a:gd name="T21" fmla="*/ 2147483647 h 49"/>
                <a:gd name="T22" fmla="*/ 2147483647 w 89"/>
                <a:gd name="T23" fmla="*/ 2147483647 h 49"/>
                <a:gd name="T24" fmla="*/ 0 w 89"/>
                <a:gd name="T25" fmla="*/ 2147483647 h 49"/>
                <a:gd name="T26" fmla="*/ 0 w 89"/>
                <a:gd name="T27" fmla="*/ 2147483647 h 49"/>
                <a:gd name="T28" fmla="*/ 0 w 89"/>
                <a:gd name="T29" fmla="*/ 2147483647 h 49"/>
                <a:gd name="T30" fmla="*/ 2147483647 w 89"/>
                <a:gd name="T31" fmla="*/ 2147483647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99CCFF"/>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12" name="Freeform 321"/>
            <p:cNvSpPr>
              <a:spLocks/>
            </p:cNvSpPr>
            <p:nvPr>
              <p:custDataLst>
                <p:tags r:id="rId215"/>
              </p:custDataLst>
            </p:nvPr>
          </p:nvSpPr>
          <p:spPr bwMode="auto">
            <a:xfrm>
              <a:off x="7013575" y="4443413"/>
              <a:ext cx="36513" cy="58737"/>
            </a:xfrm>
            <a:custGeom>
              <a:avLst/>
              <a:gdLst>
                <a:gd name="T0" fmla="*/ 0 w 86"/>
                <a:gd name="T1" fmla="*/ 34240423 h 46"/>
                <a:gd name="T2" fmla="*/ 2523574 w 86"/>
                <a:gd name="T3" fmla="*/ 42393513 h 46"/>
                <a:gd name="T4" fmla="*/ 4506260 w 86"/>
                <a:gd name="T5" fmla="*/ 47284090 h 46"/>
                <a:gd name="T6" fmla="*/ 5407597 w 86"/>
                <a:gd name="T7" fmla="*/ 48914708 h 46"/>
                <a:gd name="T8" fmla="*/ 6488947 w 86"/>
                <a:gd name="T9" fmla="*/ 48914708 h 46"/>
                <a:gd name="T10" fmla="*/ 7390284 w 86"/>
                <a:gd name="T11" fmla="*/ 47284090 h 46"/>
                <a:gd name="T12" fmla="*/ 8291620 w 86"/>
                <a:gd name="T13" fmla="*/ 44024131 h 46"/>
                <a:gd name="T14" fmla="*/ 8291620 w 86"/>
                <a:gd name="T15" fmla="*/ 58698416 h 46"/>
                <a:gd name="T16" fmla="*/ 8291620 w 86"/>
                <a:gd name="T17" fmla="*/ 75003318 h 46"/>
                <a:gd name="T18" fmla="*/ 10093870 w 86"/>
                <a:gd name="T19" fmla="*/ 73372700 h 46"/>
                <a:gd name="T20" fmla="*/ 12076556 w 86"/>
                <a:gd name="T21" fmla="*/ 70111464 h 46"/>
                <a:gd name="T22" fmla="*/ 13879230 w 86"/>
                <a:gd name="T23" fmla="*/ 65220888 h 46"/>
                <a:gd name="T24" fmla="*/ 15501467 w 86"/>
                <a:gd name="T25" fmla="*/ 65220888 h 46"/>
                <a:gd name="T26" fmla="*/ 14960580 w 86"/>
                <a:gd name="T27" fmla="*/ 52175944 h 46"/>
                <a:gd name="T28" fmla="*/ 14420117 w 86"/>
                <a:gd name="T29" fmla="*/ 40762895 h 46"/>
                <a:gd name="T30" fmla="*/ 13338343 w 86"/>
                <a:gd name="T31" fmla="*/ 30979187 h 46"/>
                <a:gd name="T32" fmla="*/ 12617443 w 86"/>
                <a:gd name="T33" fmla="*/ 22827374 h 46"/>
                <a:gd name="T34" fmla="*/ 11536094 w 86"/>
                <a:gd name="T35" fmla="*/ 14674285 h 46"/>
                <a:gd name="T36" fmla="*/ 10454320 w 86"/>
                <a:gd name="T37" fmla="*/ 9782431 h 46"/>
                <a:gd name="T38" fmla="*/ 9192533 w 86"/>
                <a:gd name="T39" fmla="*/ 4891854 h 46"/>
                <a:gd name="T40" fmla="*/ 8291620 w 86"/>
                <a:gd name="T41" fmla="*/ 1630618 h 46"/>
                <a:gd name="T42" fmla="*/ 7029834 w 86"/>
                <a:gd name="T43" fmla="*/ 0 h 46"/>
                <a:gd name="T44" fmla="*/ 5948060 w 86"/>
                <a:gd name="T45" fmla="*/ 0 h 46"/>
                <a:gd name="T46" fmla="*/ 4686697 w 86"/>
                <a:gd name="T47" fmla="*/ 1630618 h 46"/>
                <a:gd name="T48" fmla="*/ 3424911 w 86"/>
                <a:gd name="T49" fmla="*/ 4891854 h 46"/>
                <a:gd name="T50" fmla="*/ 2523574 w 86"/>
                <a:gd name="T51" fmla="*/ 9782431 h 46"/>
                <a:gd name="T52" fmla="*/ 1441799 w 86"/>
                <a:gd name="T53" fmla="*/ 16304903 h 46"/>
                <a:gd name="T54" fmla="*/ 720900 w 86"/>
                <a:gd name="T55" fmla="*/ 24457992 h 46"/>
                <a:gd name="T56" fmla="*/ 0 w 86"/>
                <a:gd name="T57" fmla="*/ 34240423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chemeClr val="accent1">
                <a:lumMod val="60000"/>
                <a:lumOff val="40000"/>
              </a:schemeClr>
            </a:solidFill>
            <a:ln w="9525" cap="flat" cmpd="sng">
              <a:solidFill>
                <a:srgbClr val="FFFFFF"/>
              </a:solidFill>
              <a:prstDash val="solid"/>
              <a:round/>
              <a:headEnd type="none" w="med" len="med"/>
              <a:tailEnd type="none" w="med" len="med"/>
            </a:ln>
            <a:effectLst/>
          </p:spPr>
          <p:txBody>
            <a:bodyPr/>
            <a:lstStyle/>
            <a:p>
              <a:pPr>
                <a:defRPr/>
              </a:pPr>
              <a:endParaRPr lang="en-GB" dirty="0">
                <a:solidFill>
                  <a:srgbClr val="000000"/>
                </a:solidFill>
                <a:latin typeface="Arial" charset="0"/>
                <a:cs typeface="Arial" charset="0"/>
              </a:endParaRPr>
            </a:p>
          </p:txBody>
        </p:sp>
        <p:sp>
          <p:nvSpPr>
            <p:cNvPr id="47417" name="Freeform 322"/>
            <p:cNvSpPr>
              <a:spLocks/>
            </p:cNvSpPr>
            <p:nvPr>
              <p:custDataLst>
                <p:tags r:id="rId216"/>
              </p:custDataLst>
            </p:nvPr>
          </p:nvSpPr>
          <p:spPr bwMode="auto">
            <a:xfrm>
              <a:off x="7065963" y="4448175"/>
              <a:ext cx="25400" cy="55563"/>
            </a:xfrm>
            <a:custGeom>
              <a:avLst/>
              <a:gdLst>
                <a:gd name="T0" fmla="*/ 0 w 59"/>
                <a:gd name="T1" fmla="*/ 0 h 18"/>
                <a:gd name="T2" fmla="*/ 0 w 59"/>
                <a:gd name="T3" fmla="*/ 2147483647 h 18"/>
                <a:gd name="T4" fmla="*/ 2147483647 w 59"/>
                <a:gd name="T5" fmla="*/ 2147483647 h 18"/>
                <a:gd name="T6" fmla="*/ 2147483647 w 59"/>
                <a:gd name="T7" fmla="*/ 2147483647 h 18"/>
                <a:gd name="T8" fmla="*/ 2147483647 w 59"/>
                <a:gd name="T9" fmla="*/ 2147483647 h 18"/>
                <a:gd name="T10" fmla="*/ 2147483647 w 59"/>
                <a:gd name="T11" fmla="*/ 2147483647 h 18"/>
                <a:gd name="T12" fmla="*/ 2147483647 w 59"/>
                <a:gd name="T13" fmla="*/ 2147483647 h 18"/>
                <a:gd name="T14" fmla="*/ 2147483647 w 59"/>
                <a:gd name="T15" fmla="*/ 2147483647 h 18"/>
                <a:gd name="T16" fmla="*/ 2147483647 w 59"/>
                <a:gd name="T17" fmla="*/ 2147483647 h 18"/>
                <a:gd name="T18" fmla="*/ 2147483647 w 59"/>
                <a:gd name="T19" fmla="*/ 2147483647 h 18"/>
                <a:gd name="T20" fmla="*/ 2147483647 w 59"/>
                <a:gd name="T21" fmla="*/ 21474836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99CCFF"/>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18" name="Freeform 323"/>
            <p:cNvSpPr>
              <a:spLocks/>
            </p:cNvSpPr>
            <p:nvPr>
              <p:custDataLst>
                <p:tags r:id="rId217"/>
              </p:custDataLst>
            </p:nvPr>
          </p:nvSpPr>
          <p:spPr bwMode="auto">
            <a:xfrm>
              <a:off x="7138988" y="4440238"/>
              <a:ext cx="1587" cy="55562"/>
            </a:xfrm>
            <a:custGeom>
              <a:avLst/>
              <a:gdLst>
                <a:gd name="T0" fmla="*/ 2147483647 w 4"/>
                <a:gd name="T1" fmla="*/ 2147483647 h 19"/>
                <a:gd name="T2" fmla="*/ 2147483647 w 4"/>
                <a:gd name="T3" fmla="*/ 0 h 19"/>
                <a:gd name="T4" fmla="*/ 2147483647 w 4"/>
                <a:gd name="T5" fmla="*/ 2147483647 h 19"/>
                <a:gd name="T6" fmla="*/ 2147483647 w 4"/>
                <a:gd name="T7" fmla="*/ 2147483647 h 19"/>
                <a:gd name="T8" fmla="*/ 0 w 4"/>
                <a:gd name="T9" fmla="*/ 2147483647 h 19"/>
                <a:gd name="T10" fmla="*/ 0 w 4"/>
                <a:gd name="T11" fmla="*/ 2147483647 h 19"/>
                <a:gd name="T12" fmla="*/ 0 w 4"/>
                <a:gd name="T13" fmla="*/ 2147483647 h 19"/>
                <a:gd name="T14" fmla="*/ 2147483647 w 4"/>
                <a:gd name="T15" fmla="*/ 2147483647 h 19"/>
                <a:gd name="T16" fmla="*/ 2147483647 w 4"/>
                <a:gd name="T17" fmla="*/ 2147483647 h 19"/>
                <a:gd name="T18" fmla="*/ 2147483647 w 4"/>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19" name="Freeform 324"/>
            <p:cNvSpPr>
              <a:spLocks/>
            </p:cNvSpPr>
            <p:nvPr>
              <p:custDataLst>
                <p:tags r:id="rId218"/>
              </p:custDataLst>
            </p:nvPr>
          </p:nvSpPr>
          <p:spPr bwMode="auto">
            <a:xfrm>
              <a:off x="6713538" y="4254500"/>
              <a:ext cx="20637" cy="58738"/>
            </a:xfrm>
            <a:custGeom>
              <a:avLst/>
              <a:gdLst>
                <a:gd name="T0" fmla="*/ 0 w 46"/>
                <a:gd name="T1" fmla="*/ 2147483647 h 50"/>
                <a:gd name="T2" fmla="*/ 2147483647 w 46"/>
                <a:gd name="T3" fmla="*/ 0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2147483647 h 50"/>
                <a:gd name="T16" fmla="*/ 2147483647 w 46"/>
                <a:gd name="T17" fmla="*/ 2147483647 h 50"/>
                <a:gd name="T18" fmla="*/ 2147483647 w 46"/>
                <a:gd name="T19" fmla="*/ 2147483647 h 50"/>
                <a:gd name="T20" fmla="*/ 2147483647 w 46"/>
                <a:gd name="T21" fmla="*/ 2147483647 h 50"/>
                <a:gd name="T22" fmla="*/ 0 w 46"/>
                <a:gd name="T23" fmla="*/ 2147483647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99CCFF"/>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20" name="Freeform 325"/>
            <p:cNvSpPr>
              <a:spLocks/>
            </p:cNvSpPr>
            <p:nvPr>
              <p:custDataLst>
                <p:tags r:id="rId219"/>
              </p:custDataLst>
            </p:nvPr>
          </p:nvSpPr>
          <p:spPr bwMode="auto">
            <a:xfrm>
              <a:off x="6659563" y="4227513"/>
              <a:ext cx="30162" cy="58737"/>
            </a:xfrm>
            <a:custGeom>
              <a:avLst/>
              <a:gdLst>
                <a:gd name="T0" fmla="*/ 0 w 66"/>
                <a:gd name="T1" fmla="*/ 0 h 80"/>
                <a:gd name="T2" fmla="*/ 2147483647 w 66"/>
                <a:gd name="T3" fmla="*/ 0 h 80"/>
                <a:gd name="T4" fmla="*/ 2147483647 w 66"/>
                <a:gd name="T5" fmla="*/ 0 h 80"/>
                <a:gd name="T6" fmla="*/ 2147483647 w 66"/>
                <a:gd name="T7" fmla="*/ 0 h 80"/>
                <a:gd name="T8" fmla="*/ 2147483647 w 66"/>
                <a:gd name="T9" fmla="*/ 0 h 80"/>
                <a:gd name="T10" fmla="*/ 2147483647 w 66"/>
                <a:gd name="T11" fmla="*/ 2147483647 h 80"/>
                <a:gd name="T12" fmla="*/ 2147483647 w 66"/>
                <a:gd name="T13" fmla="*/ 2147483647 h 80"/>
                <a:gd name="T14" fmla="*/ 2147483647 w 66"/>
                <a:gd name="T15" fmla="*/ 2147483647 h 80"/>
                <a:gd name="T16" fmla="*/ 2147483647 w 66"/>
                <a:gd name="T17" fmla="*/ 2147483647 h 80"/>
                <a:gd name="T18" fmla="*/ 2147483647 w 66"/>
                <a:gd name="T19" fmla="*/ 2147483647 h 80"/>
                <a:gd name="T20" fmla="*/ 2147483647 w 66"/>
                <a:gd name="T21" fmla="*/ 2147483647 h 80"/>
                <a:gd name="T22" fmla="*/ 2147483647 w 66"/>
                <a:gd name="T23" fmla="*/ 2147483647 h 80"/>
                <a:gd name="T24" fmla="*/ 2147483647 w 66"/>
                <a:gd name="T25" fmla="*/ 2147483647 h 80"/>
                <a:gd name="T26" fmla="*/ 2147483647 w 66"/>
                <a:gd name="T27" fmla="*/ 2147483647 h 80"/>
                <a:gd name="T28" fmla="*/ 2147483647 w 66"/>
                <a:gd name="T29" fmla="*/ 2147483647 h 80"/>
                <a:gd name="T30" fmla="*/ 2147483647 w 66"/>
                <a:gd name="T31" fmla="*/ 2147483647 h 80"/>
                <a:gd name="T32" fmla="*/ 2147483647 w 66"/>
                <a:gd name="T33" fmla="*/ 2147483647 h 80"/>
                <a:gd name="T34" fmla="*/ 0 w 66"/>
                <a:gd name="T35" fmla="*/ 2147483647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99CCFF"/>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21" name="Freeform 326"/>
            <p:cNvSpPr>
              <a:spLocks/>
            </p:cNvSpPr>
            <p:nvPr>
              <p:custDataLst>
                <p:tags r:id="rId220"/>
              </p:custDataLst>
            </p:nvPr>
          </p:nvSpPr>
          <p:spPr bwMode="auto">
            <a:xfrm>
              <a:off x="6494463" y="4211638"/>
              <a:ext cx="7937" cy="57150"/>
            </a:xfrm>
            <a:custGeom>
              <a:avLst/>
              <a:gdLst>
                <a:gd name="T0" fmla="*/ 2147483647 w 20"/>
                <a:gd name="T1" fmla="*/ 2147483647 h 48"/>
                <a:gd name="T2" fmla="*/ 2147483647 w 20"/>
                <a:gd name="T3" fmla="*/ 2147483647 h 48"/>
                <a:gd name="T4" fmla="*/ 2147483647 w 20"/>
                <a:gd name="T5" fmla="*/ 2147483647 h 48"/>
                <a:gd name="T6" fmla="*/ 2147483647 w 20"/>
                <a:gd name="T7" fmla="*/ 2147483647 h 48"/>
                <a:gd name="T8" fmla="*/ 2147483647 w 20"/>
                <a:gd name="T9" fmla="*/ 2147483647 h 48"/>
                <a:gd name="T10" fmla="*/ 2147483647 w 20"/>
                <a:gd name="T11" fmla="*/ 2147483647 h 48"/>
                <a:gd name="T12" fmla="*/ 2147483647 w 20"/>
                <a:gd name="T13" fmla="*/ 2147483647 h 48"/>
                <a:gd name="T14" fmla="*/ 2147483647 w 20"/>
                <a:gd name="T15" fmla="*/ 2147483647 h 48"/>
                <a:gd name="T16" fmla="*/ 0 w 20"/>
                <a:gd name="T17" fmla="*/ 0 h 48"/>
                <a:gd name="T18" fmla="*/ 0 w 20"/>
                <a:gd name="T19" fmla="*/ 2147483647 h 48"/>
                <a:gd name="T20" fmla="*/ 2147483647 w 20"/>
                <a:gd name="T21" fmla="*/ 2147483647 h 48"/>
                <a:gd name="T22" fmla="*/ 2147483647 w 20"/>
                <a:gd name="T23" fmla="*/ 2147483647 h 48"/>
                <a:gd name="T24" fmla="*/ 2147483647 w 20"/>
                <a:gd name="T25" fmla="*/ 2147483647 h 48"/>
                <a:gd name="T26" fmla="*/ 2147483647 w 20"/>
                <a:gd name="T27" fmla="*/ 2147483647 h 48"/>
                <a:gd name="T28" fmla="*/ 2147483647 w 20"/>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22" name="Line 327" descr="Horizontal dunkel"/>
            <p:cNvSpPr>
              <a:spLocks noChangeShapeType="1"/>
            </p:cNvSpPr>
            <p:nvPr>
              <p:custDataLst>
                <p:tags r:id="rId221"/>
              </p:custDataLst>
            </p:nvPr>
          </p:nvSpPr>
          <p:spPr bwMode="auto">
            <a:xfrm>
              <a:off x="6519863" y="4248150"/>
              <a:ext cx="4762" cy="635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23" name="Freeform 328"/>
            <p:cNvSpPr>
              <a:spLocks/>
            </p:cNvSpPr>
            <p:nvPr>
              <p:custDataLst>
                <p:tags r:id="rId222"/>
              </p:custDataLst>
            </p:nvPr>
          </p:nvSpPr>
          <p:spPr bwMode="auto">
            <a:xfrm>
              <a:off x="6516688" y="4248150"/>
              <a:ext cx="7937" cy="57150"/>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2147483647 h 12"/>
                <a:gd name="T10" fmla="*/ 2147483647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24" name="Freeform 329"/>
            <p:cNvSpPr>
              <a:spLocks/>
            </p:cNvSpPr>
            <p:nvPr>
              <p:custDataLst>
                <p:tags r:id="rId223"/>
              </p:custDataLst>
            </p:nvPr>
          </p:nvSpPr>
          <p:spPr bwMode="auto">
            <a:xfrm>
              <a:off x="6418263" y="4092575"/>
              <a:ext cx="22225" cy="5715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25" name="Freeform 330"/>
            <p:cNvSpPr>
              <a:spLocks/>
            </p:cNvSpPr>
            <p:nvPr>
              <p:custDataLst>
                <p:tags r:id="rId224"/>
              </p:custDataLst>
            </p:nvPr>
          </p:nvSpPr>
          <p:spPr bwMode="auto">
            <a:xfrm>
              <a:off x="6946900" y="4456113"/>
              <a:ext cx="11113" cy="57150"/>
            </a:xfrm>
            <a:custGeom>
              <a:avLst/>
              <a:gdLst>
                <a:gd name="T0" fmla="*/ 0 w 33"/>
                <a:gd name="T1" fmla="*/ 2147483647 h 31"/>
                <a:gd name="T2" fmla="*/ 2147483647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0 h 31"/>
                <a:gd name="T12" fmla="*/ 2147483647 w 33"/>
                <a:gd name="T13" fmla="*/ 0 h 31"/>
                <a:gd name="T14" fmla="*/ 2147483647 w 33"/>
                <a:gd name="T15" fmla="*/ 0 h 31"/>
                <a:gd name="T16" fmla="*/ 2147483647 w 33"/>
                <a:gd name="T17" fmla="*/ 0 h 31"/>
                <a:gd name="T18" fmla="*/ 0 w 33"/>
                <a:gd name="T19" fmla="*/ 0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99CCFF"/>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26" name="Freeform 331"/>
            <p:cNvSpPr>
              <a:spLocks/>
            </p:cNvSpPr>
            <p:nvPr>
              <p:custDataLst>
                <p:tags r:id="rId225"/>
              </p:custDataLst>
            </p:nvPr>
          </p:nvSpPr>
          <p:spPr bwMode="auto">
            <a:xfrm>
              <a:off x="7462838" y="4413250"/>
              <a:ext cx="28575" cy="55563"/>
            </a:xfrm>
            <a:custGeom>
              <a:avLst/>
              <a:gdLst>
                <a:gd name="T0" fmla="*/ 2147483647 w 65"/>
                <a:gd name="T1" fmla="*/ 2147483647 h 68"/>
                <a:gd name="T2" fmla="*/ 2147483647 w 65"/>
                <a:gd name="T3" fmla="*/ 2147483647 h 68"/>
                <a:gd name="T4" fmla="*/ 2147483647 w 65"/>
                <a:gd name="T5" fmla="*/ 2147483647 h 68"/>
                <a:gd name="T6" fmla="*/ 2147483647 w 65"/>
                <a:gd name="T7" fmla="*/ 2147483647 h 68"/>
                <a:gd name="T8" fmla="*/ 2147483647 w 65"/>
                <a:gd name="T9" fmla="*/ 2147483647 h 68"/>
                <a:gd name="T10" fmla="*/ 2147483647 w 65"/>
                <a:gd name="T11" fmla="*/ 2147483647 h 68"/>
                <a:gd name="T12" fmla="*/ 2147483647 w 65"/>
                <a:gd name="T13" fmla="*/ 2147483647 h 68"/>
                <a:gd name="T14" fmla="*/ 0 w 65"/>
                <a:gd name="T15" fmla="*/ 2147483647 h 68"/>
                <a:gd name="T16" fmla="*/ 0 w 65"/>
                <a:gd name="T17" fmla="*/ 2147483647 h 68"/>
                <a:gd name="T18" fmla="*/ 0 w 65"/>
                <a:gd name="T19" fmla="*/ 2147483647 h 68"/>
                <a:gd name="T20" fmla="*/ 2147483647 w 65"/>
                <a:gd name="T21" fmla="*/ 2147483647 h 68"/>
                <a:gd name="T22" fmla="*/ 2147483647 w 65"/>
                <a:gd name="T23" fmla="*/ 2147483647 h 68"/>
                <a:gd name="T24" fmla="*/ 2147483647 w 65"/>
                <a:gd name="T25" fmla="*/ 2147483647 h 68"/>
                <a:gd name="T26" fmla="*/ 2147483647 w 65"/>
                <a:gd name="T27" fmla="*/ 2147483647 h 68"/>
                <a:gd name="T28" fmla="*/ 2147483647 w 65"/>
                <a:gd name="T29" fmla="*/ 2147483647 h 68"/>
                <a:gd name="T30" fmla="*/ 2147483647 w 65"/>
                <a:gd name="T31" fmla="*/ 2147483647 h 68"/>
                <a:gd name="T32" fmla="*/ 2147483647 w 65"/>
                <a:gd name="T33" fmla="*/ 0 h 68"/>
                <a:gd name="T34" fmla="*/ 2147483647 w 65"/>
                <a:gd name="T35" fmla="*/ 0 h 68"/>
                <a:gd name="T36" fmla="*/ 2147483647 w 65"/>
                <a:gd name="T37" fmla="*/ 0 h 68"/>
                <a:gd name="T38" fmla="*/ 2147483647 w 65"/>
                <a:gd name="T39" fmla="*/ 2147483647 h 68"/>
                <a:gd name="T40" fmla="*/ 2147483647 w 65"/>
                <a:gd name="T41" fmla="*/ 2147483647 h 68"/>
                <a:gd name="T42" fmla="*/ 2147483647 w 65"/>
                <a:gd name="T43" fmla="*/ 2147483647 h 68"/>
                <a:gd name="T44" fmla="*/ 2147483647 w 65"/>
                <a:gd name="T45" fmla="*/ 2147483647 h 68"/>
                <a:gd name="T46" fmla="*/ 2147483647 w 65"/>
                <a:gd name="T47" fmla="*/ 2147483647 h 68"/>
                <a:gd name="T48" fmla="*/ 2147483647 w 65"/>
                <a:gd name="T49" fmla="*/ 2147483647 h 68"/>
                <a:gd name="T50" fmla="*/ 2147483647 w 65"/>
                <a:gd name="T51" fmla="*/ 214748364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99CCFF"/>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23" name="Freeform 332"/>
            <p:cNvSpPr>
              <a:spLocks/>
            </p:cNvSpPr>
            <p:nvPr>
              <p:custDataLst>
                <p:tags r:id="rId226"/>
              </p:custDataLst>
            </p:nvPr>
          </p:nvSpPr>
          <p:spPr bwMode="auto">
            <a:xfrm>
              <a:off x="6400800" y="3995738"/>
              <a:ext cx="274638" cy="368300"/>
            </a:xfrm>
            <a:custGeom>
              <a:avLst/>
              <a:gdLst>
                <a:gd name="T0" fmla="*/ 96930602 w 625"/>
                <a:gd name="T1" fmla="*/ 94910485 h 694"/>
                <a:gd name="T2" fmla="*/ 93455236 w 625"/>
                <a:gd name="T3" fmla="*/ 96037144 h 694"/>
                <a:gd name="T4" fmla="*/ 92489832 w 625"/>
                <a:gd name="T5" fmla="*/ 107583933 h 694"/>
                <a:gd name="T6" fmla="*/ 99441004 w 625"/>
                <a:gd name="T7" fmla="*/ 113779757 h 694"/>
                <a:gd name="T8" fmla="*/ 103109715 w 625"/>
                <a:gd name="T9" fmla="*/ 114061555 h 694"/>
                <a:gd name="T10" fmla="*/ 106199272 w 625"/>
                <a:gd name="T11" fmla="*/ 119412519 h 694"/>
                <a:gd name="T12" fmla="*/ 108130080 w 625"/>
                <a:gd name="T13" fmla="*/ 129269585 h 694"/>
                <a:gd name="T14" fmla="*/ 110447137 w 625"/>
                <a:gd name="T15" fmla="*/ 133494421 h 694"/>
                <a:gd name="T16" fmla="*/ 113536254 w 625"/>
                <a:gd name="T17" fmla="*/ 136029005 h 694"/>
                <a:gd name="T18" fmla="*/ 118556618 w 625"/>
                <a:gd name="T19" fmla="*/ 137155663 h 694"/>
                <a:gd name="T20" fmla="*/ 120680771 w 625"/>
                <a:gd name="T21" fmla="*/ 142224830 h 694"/>
                <a:gd name="T22" fmla="*/ 120680771 w 625"/>
                <a:gd name="T23" fmla="*/ 151800630 h 694"/>
                <a:gd name="T24" fmla="*/ 119329117 w 625"/>
                <a:gd name="T25" fmla="*/ 169825040 h 694"/>
                <a:gd name="T26" fmla="*/ 117977464 w 625"/>
                <a:gd name="T27" fmla="*/ 189257907 h 694"/>
                <a:gd name="T28" fmla="*/ 108516329 w 625"/>
                <a:gd name="T29" fmla="*/ 195171935 h 694"/>
                <a:gd name="T30" fmla="*/ 104075119 w 625"/>
                <a:gd name="T31" fmla="*/ 195171935 h 694"/>
                <a:gd name="T32" fmla="*/ 76077086 w 625"/>
                <a:gd name="T33" fmla="*/ 158841316 h 694"/>
                <a:gd name="T34" fmla="*/ 76656240 w 625"/>
                <a:gd name="T35" fmla="*/ 155461871 h 694"/>
                <a:gd name="T36" fmla="*/ 76077086 w 625"/>
                <a:gd name="T37" fmla="*/ 151800630 h 694"/>
                <a:gd name="T38" fmla="*/ 65264297 w 625"/>
                <a:gd name="T39" fmla="*/ 137437460 h 694"/>
                <a:gd name="T40" fmla="*/ 58892279 w 625"/>
                <a:gd name="T41" fmla="*/ 127579863 h 694"/>
                <a:gd name="T42" fmla="*/ 56575222 w 625"/>
                <a:gd name="T43" fmla="*/ 118004594 h 694"/>
                <a:gd name="T44" fmla="*/ 56188973 w 625"/>
                <a:gd name="T45" fmla="*/ 107302666 h 694"/>
                <a:gd name="T46" fmla="*/ 55030224 w 625"/>
                <a:gd name="T47" fmla="*/ 101388108 h 694"/>
                <a:gd name="T48" fmla="*/ 51747763 w 625"/>
                <a:gd name="T49" fmla="*/ 96318941 h 694"/>
                <a:gd name="T50" fmla="*/ 46534493 w 625"/>
                <a:gd name="T51" fmla="*/ 87306205 h 694"/>
                <a:gd name="T52" fmla="*/ 43252032 w 625"/>
                <a:gd name="T53" fmla="*/ 75759416 h 694"/>
                <a:gd name="T54" fmla="*/ 41127879 w 625"/>
                <a:gd name="T55" fmla="*/ 67029008 h 694"/>
                <a:gd name="T56" fmla="*/ 36687109 w 625"/>
                <a:gd name="T57" fmla="*/ 59706525 h 694"/>
                <a:gd name="T58" fmla="*/ 28963438 w 625"/>
                <a:gd name="T59" fmla="*/ 48159205 h 694"/>
                <a:gd name="T60" fmla="*/ 26260131 w 625"/>
                <a:gd name="T61" fmla="*/ 41118519 h 694"/>
                <a:gd name="T62" fmla="*/ 21626016 w 625"/>
                <a:gd name="T63" fmla="*/ 37175480 h 694"/>
                <a:gd name="T64" fmla="*/ 15447343 w 625"/>
                <a:gd name="T65" fmla="*/ 31824516 h 694"/>
                <a:gd name="T66" fmla="*/ 9461574 w 625"/>
                <a:gd name="T67" fmla="*/ 23938969 h 694"/>
                <a:gd name="T68" fmla="*/ 4441210 w 625"/>
                <a:gd name="T69" fmla="*/ 14363169 h 694"/>
                <a:gd name="T70" fmla="*/ 965404 w 625"/>
                <a:gd name="T71" fmla="*/ 5350964 h 694"/>
                <a:gd name="T72" fmla="*/ 1930808 w 625"/>
                <a:gd name="T73" fmla="*/ 1126658 h 694"/>
                <a:gd name="T74" fmla="*/ 7144517 w 625"/>
                <a:gd name="T75" fmla="*/ 3661242 h 694"/>
                <a:gd name="T76" fmla="*/ 16219402 w 625"/>
                <a:gd name="T77" fmla="*/ 4506103 h 694"/>
                <a:gd name="T78" fmla="*/ 22398515 w 625"/>
                <a:gd name="T79" fmla="*/ 5632761 h 694"/>
                <a:gd name="T80" fmla="*/ 26646380 w 625"/>
                <a:gd name="T81" fmla="*/ 7604281 h 694"/>
                <a:gd name="T82" fmla="*/ 30121747 w 625"/>
                <a:gd name="T83" fmla="*/ 11828586 h 694"/>
                <a:gd name="T84" fmla="*/ 39390416 w 625"/>
                <a:gd name="T85" fmla="*/ 30697858 h 694"/>
                <a:gd name="T86" fmla="*/ 49044456 w 625"/>
                <a:gd name="T87" fmla="*/ 45906419 h 694"/>
                <a:gd name="T88" fmla="*/ 57733531 w 625"/>
                <a:gd name="T89" fmla="*/ 56890144 h 694"/>
                <a:gd name="T90" fmla="*/ 63526394 w 625"/>
                <a:gd name="T91" fmla="*/ 61677513 h 694"/>
                <a:gd name="T92" fmla="*/ 70670472 w 625"/>
                <a:gd name="T93" fmla="*/ 63930830 h 694"/>
                <a:gd name="T94" fmla="*/ 74918777 w 625"/>
                <a:gd name="T95" fmla="*/ 64775691 h 694"/>
                <a:gd name="T96" fmla="*/ 77428739 w 625"/>
                <a:gd name="T97" fmla="*/ 67873869 h 694"/>
                <a:gd name="T98" fmla="*/ 80324951 w 625"/>
                <a:gd name="T99" fmla="*/ 73224833 h 694"/>
                <a:gd name="T100" fmla="*/ 82449103 w 625"/>
                <a:gd name="T101" fmla="*/ 74632758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chemeClr val="accent1">
                <a:lumMod val="60000"/>
                <a:lumOff val="40000"/>
              </a:schemeClr>
            </a:solidFill>
            <a:ln w="9525" cap="flat" cmpd="sng">
              <a:solidFill>
                <a:srgbClr val="FFFFFF"/>
              </a:solidFill>
              <a:prstDash val="solid"/>
              <a:round/>
              <a:headEnd type="none" w="med" len="med"/>
              <a:tailEnd type="none" w="med" len="med"/>
            </a:ln>
            <a:effectLst/>
          </p:spPr>
          <p:txBody>
            <a:bodyPr/>
            <a:lstStyle/>
            <a:p>
              <a:pPr>
                <a:defRPr/>
              </a:pPr>
              <a:endParaRPr lang="en-GB" dirty="0">
                <a:solidFill>
                  <a:srgbClr val="000000"/>
                </a:solidFill>
                <a:latin typeface="Arial" charset="0"/>
                <a:cs typeface="Arial" charset="0"/>
              </a:endParaRPr>
            </a:p>
          </p:txBody>
        </p:sp>
        <p:sp>
          <p:nvSpPr>
            <p:cNvPr id="324" name="Freeform 333"/>
            <p:cNvSpPr>
              <a:spLocks/>
            </p:cNvSpPr>
            <p:nvPr>
              <p:custDataLst>
                <p:tags r:id="rId227"/>
              </p:custDataLst>
            </p:nvPr>
          </p:nvSpPr>
          <p:spPr bwMode="auto">
            <a:xfrm>
              <a:off x="6742113" y="4044950"/>
              <a:ext cx="254000" cy="257175"/>
            </a:xfrm>
            <a:custGeom>
              <a:avLst/>
              <a:gdLst>
                <a:gd name="T0" fmla="*/ 97275921 w 585"/>
                <a:gd name="T1" fmla="*/ 7619266 h 493"/>
                <a:gd name="T2" fmla="*/ 93316995 w 585"/>
                <a:gd name="T3" fmla="*/ 14966750 h 493"/>
                <a:gd name="T4" fmla="*/ 96521737 w 585"/>
                <a:gd name="T5" fmla="*/ 25307481 h 493"/>
                <a:gd name="T6" fmla="*/ 100669101 w 585"/>
                <a:gd name="T7" fmla="*/ 35375908 h 493"/>
                <a:gd name="T8" fmla="*/ 108021641 w 585"/>
                <a:gd name="T9" fmla="*/ 48165800 h 493"/>
                <a:gd name="T10" fmla="*/ 109341138 w 585"/>
                <a:gd name="T11" fmla="*/ 55785066 h 493"/>
                <a:gd name="T12" fmla="*/ 103120092 w 585"/>
                <a:gd name="T13" fmla="*/ 55512763 h 493"/>
                <a:gd name="T14" fmla="*/ 97275921 w 585"/>
                <a:gd name="T15" fmla="*/ 63404331 h 493"/>
                <a:gd name="T16" fmla="*/ 95390677 w 585"/>
                <a:gd name="T17" fmla="*/ 66942183 h 493"/>
                <a:gd name="T18" fmla="*/ 97652797 w 585"/>
                <a:gd name="T19" fmla="*/ 73745062 h 493"/>
                <a:gd name="T20" fmla="*/ 98972728 w 585"/>
                <a:gd name="T21" fmla="*/ 80003856 h 493"/>
                <a:gd name="T22" fmla="*/ 95202239 w 585"/>
                <a:gd name="T23" fmla="*/ 83813489 h 493"/>
                <a:gd name="T24" fmla="*/ 86530202 w 585"/>
                <a:gd name="T25" fmla="*/ 87895425 h 493"/>
                <a:gd name="T26" fmla="*/ 83513897 w 585"/>
                <a:gd name="T27" fmla="*/ 96331078 h 493"/>
                <a:gd name="T28" fmla="*/ 83891207 w 585"/>
                <a:gd name="T29" fmla="*/ 112930603 h 493"/>
                <a:gd name="T30" fmla="*/ 81063340 w 585"/>
                <a:gd name="T31" fmla="*/ 123543636 h 493"/>
                <a:gd name="T32" fmla="*/ 75407607 w 585"/>
                <a:gd name="T33" fmla="*/ 128441437 h 493"/>
                <a:gd name="T34" fmla="*/ 69752308 w 585"/>
                <a:gd name="T35" fmla="*/ 132795676 h 493"/>
                <a:gd name="T36" fmla="*/ 64285012 w 585"/>
                <a:gd name="T37" fmla="*/ 134156147 h 493"/>
                <a:gd name="T38" fmla="*/ 62022892 w 585"/>
                <a:gd name="T39" fmla="*/ 132523373 h 493"/>
                <a:gd name="T40" fmla="*/ 61645583 w 585"/>
                <a:gd name="T41" fmla="*/ 128169656 h 493"/>
                <a:gd name="T42" fmla="*/ 57309781 w 585"/>
                <a:gd name="T43" fmla="*/ 122727249 h 493"/>
                <a:gd name="T44" fmla="*/ 47318246 w 585"/>
                <a:gd name="T45" fmla="*/ 123543636 h 493"/>
                <a:gd name="T46" fmla="*/ 41285638 w 585"/>
                <a:gd name="T47" fmla="*/ 125720494 h 493"/>
                <a:gd name="T48" fmla="*/ 33179347 w 585"/>
                <a:gd name="T49" fmla="*/ 119733481 h 493"/>
                <a:gd name="T50" fmla="*/ 22999374 w 585"/>
                <a:gd name="T51" fmla="*/ 118645313 h 493"/>
                <a:gd name="T52" fmla="*/ 17909388 w 585"/>
                <a:gd name="T53" fmla="*/ 116740235 h 493"/>
                <a:gd name="T54" fmla="*/ 15269959 w 585"/>
                <a:gd name="T55" fmla="*/ 99596627 h 493"/>
                <a:gd name="T56" fmla="*/ 10934157 w 585"/>
                <a:gd name="T57" fmla="*/ 84357573 h 493"/>
                <a:gd name="T58" fmla="*/ 6598356 w 585"/>
                <a:gd name="T59" fmla="*/ 79459772 h 493"/>
                <a:gd name="T60" fmla="*/ 2262120 w 585"/>
                <a:gd name="T61" fmla="*/ 70751816 h 493"/>
                <a:gd name="T62" fmla="*/ 942622 w 585"/>
                <a:gd name="T63" fmla="*/ 55512763 h 493"/>
                <a:gd name="T64" fmla="*/ 5844171 w 585"/>
                <a:gd name="T65" fmla="*/ 41634702 h 493"/>
                <a:gd name="T66" fmla="*/ 10179973 w 585"/>
                <a:gd name="T67" fmla="*/ 38369154 h 493"/>
                <a:gd name="T68" fmla="*/ 14138899 w 585"/>
                <a:gd name="T69" fmla="*/ 41362399 h 493"/>
                <a:gd name="T70" fmla="*/ 18286263 w 585"/>
                <a:gd name="T71" fmla="*/ 50886743 h 493"/>
                <a:gd name="T72" fmla="*/ 24318872 w 585"/>
                <a:gd name="T73" fmla="*/ 58234227 h 493"/>
                <a:gd name="T74" fmla="*/ 32048287 w 585"/>
                <a:gd name="T75" fmla="*/ 57961924 h 493"/>
                <a:gd name="T76" fmla="*/ 41662947 w 585"/>
                <a:gd name="T77" fmla="*/ 51430827 h 493"/>
                <a:gd name="T78" fmla="*/ 43925067 w 585"/>
                <a:gd name="T79" fmla="*/ 46804807 h 493"/>
                <a:gd name="T80" fmla="*/ 54293477 w 585"/>
                <a:gd name="T81" fmla="*/ 48437581 h 493"/>
                <a:gd name="T82" fmla="*/ 61457145 w 585"/>
                <a:gd name="T83" fmla="*/ 49253968 h 493"/>
                <a:gd name="T84" fmla="*/ 63530827 w 585"/>
                <a:gd name="T85" fmla="*/ 46260722 h 493"/>
                <a:gd name="T86" fmla="*/ 68243938 w 585"/>
                <a:gd name="T87" fmla="*/ 42995174 h 493"/>
                <a:gd name="T88" fmla="*/ 72202865 w 585"/>
                <a:gd name="T89" fmla="*/ 37008682 h 493"/>
                <a:gd name="T90" fmla="*/ 78235474 w 585"/>
                <a:gd name="T91" fmla="*/ 21497848 h 493"/>
                <a:gd name="T92" fmla="*/ 80497593 w 585"/>
                <a:gd name="T93" fmla="*/ 6802879 h 493"/>
                <a:gd name="T94" fmla="*/ 84268082 w 585"/>
                <a:gd name="T95" fmla="*/ 1632774 h 493"/>
                <a:gd name="T96" fmla="*/ 90300691 w 585"/>
                <a:gd name="T97" fmla="*/ 544084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chemeClr val="accent1">
                <a:lumMod val="60000"/>
                <a:lumOff val="40000"/>
              </a:schemeClr>
            </a:solidFill>
            <a:ln w="9525" cap="flat" cmpd="sng">
              <a:solidFill>
                <a:srgbClr val="FFFFFF"/>
              </a:solidFill>
              <a:prstDash val="solid"/>
              <a:round/>
              <a:headEnd type="none" w="med" len="med"/>
              <a:tailEnd type="none" w="med" len="med"/>
            </a:ln>
            <a:effectLst/>
          </p:spPr>
          <p:txBody>
            <a:bodyPr/>
            <a:lstStyle/>
            <a:p>
              <a:pPr>
                <a:defRPr/>
              </a:pPr>
              <a:endParaRPr lang="en-GB" dirty="0">
                <a:solidFill>
                  <a:srgbClr val="000000"/>
                </a:solidFill>
                <a:latin typeface="Arial" charset="0"/>
                <a:cs typeface="Arial" charset="0"/>
              </a:endParaRPr>
            </a:p>
          </p:txBody>
        </p:sp>
        <p:sp>
          <p:nvSpPr>
            <p:cNvPr id="325" name="Freeform 334"/>
            <p:cNvSpPr>
              <a:spLocks/>
            </p:cNvSpPr>
            <p:nvPr>
              <p:custDataLst>
                <p:tags r:id="rId228"/>
              </p:custDataLst>
            </p:nvPr>
          </p:nvSpPr>
          <p:spPr bwMode="auto">
            <a:xfrm>
              <a:off x="7097713" y="4451350"/>
              <a:ext cx="92075" cy="57150"/>
            </a:xfrm>
            <a:custGeom>
              <a:avLst/>
              <a:gdLst>
                <a:gd name="T0" fmla="*/ 0 w 212"/>
                <a:gd name="T1" fmla="*/ 31105929 h 105"/>
                <a:gd name="T2" fmla="*/ 3018062 w 212"/>
                <a:gd name="T3" fmla="*/ 25180834 h 105"/>
                <a:gd name="T4" fmla="*/ 6602038 w 212"/>
                <a:gd name="T5" fmla="*/ 20144559 h 105"/>
                <a:gd name="T6" fmla="*/ 8299779 w 212"/>
                <a:gd name="T7" fmla="*/ 17774739 h 105"/>
                <a:gd name="T8" fmla="*/ 10186014 w 212"/>
                <a:gd name="T9" fmla="*/ 15701010 h 105"/>
                <a:gd name="T10" fmla="*/ 12072249 w 212"/>
                <a:gd name="T11" fmla="*/ 13627281 h 105"/>
                <a:gd name="T12" fmla="*/ 13769990 w 212"/>
                <a:gd name="T13" fmla="*/ 11257461 h 105"/>
                <a:gd name="T14" fmla="*/ 15656225 w 212"/>
                <a:gd name="T15" fmla="*/ 9479824 h 105"/>
                <a:gd name="T16" fmla="*/ 17731387 w 212"/>
                <a:gd name="T17" fmla="*/ 7998823 h 105"/>
                <a:gd name="T18" fmla="*/ 19995042 w 212"/>
                <a:gd name="T19" fmla="*/ 6221186 h 105"/>
                <a:gd name="T20" fmla="*/ 22258263 w 212"/>
                <a:gd name="T21" fmla="*/ 4740184 h 105"/>
                <a:gd name="T22" fmla="*/ 27162994 w 212"/>
                <a:gd name="T23" fmla="*/ 2369820 h 105"/>
                <a:gd name="T24" fmla="*/ 32444277 w 212"/>
                <a:gd name="T25" fmla="*/ 0 h 105"/>
                <a:gd name="T26" fmla="*/ 39989649 w 212"/>
                <a:gd name="T27" fmla="*/ 0 h 105"/>
                <a:gd name="T28" fmla="*/ 38103415 w 212"/>
                <a:gd name="T29" fmla="*/ 2666456 h 105"/>
                <a:gd name="T30" fmla="*/ 35839759 w 212"/>
                <a:gd name="T31" fmla="*/ 5332367 h 105"/>
                <a:gd name="T32" fmla="*/ 33576104 w 212"/>
                <a:gd name="T33" fmla="*/ 7998823 h 105"/>
                <a:gd name="T34" fmla="*/ 31123956 w 212"/>
                <a:gd name="T35" fmla="*/ 10368643 h 105"/>
                <a:gd name="T36" fmla="*/ 25842239 w 212"/>
                <a:gd name="T37" fmla="*/ 15404919 h 105"/>
                <a:gd name="T38" fmla="*/ 20560521 w 212"/>
                <a:gd name="T39" fmla="*/ 19552376 h 105"/>
                <a:gd name="T40" fmla="*/ 14901818 w 212"/>
                <a:gd name="T41" fmla="*/ 23403741 h 105"/>
                <a:gd name="T42" fmla="*/ 9431607 w 212"/>
                <a:gd name="T43" fmla="*/ 26662380 h 105"/>
                <a:gd name="T44" fmla="*/ 4338383 w 212"/>
                <a:gd name="T45" fmla="*/ 29328291 h 105"/>
                <a:gd name="T46" fmla="*/ 0 w 212"/>
                <a:gd name="T47" fmla="*/ 31105929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chemeClr val="accent1">
                <a:lumMod val="60000"/>
                <a:lumOff val="40000"/>
              </a:schemeClr>
            </a:solidFill>
            <a:ln w="9525" cap="flat" cmpd="sng">
              <a:solidFill>
                <a:srgbClr val="FFFFFF"/>
              </a:solidFill>
              <a:prstDash val="solid"/>
              <a:round/>
              <a:headEnd type="none" w="med" len="med"/>
              <a:tailEnd type="none" w="med" len="med"/>
            </a:ln>
            <a:effectLst/>
          </p:spPr>
          <p:txBody>
            <a:bodyPr/>
            <a:lstStyle/>
            <a:p>
              <a:pPr>
                <a:defRPr/>
              </a:pPr>
              <a:endParaRPr lang="en-GB" dirty="0">
                <a:solidFill>
                  <a:srgbClr val="000000"/>
                </a:solidFill>
                <a:latin typeface="Arial" charset="0"/>
                <a:cs typeface="Arial" charset="0"/>
              </a:endParaRPr>
            </a:p>
          </p:txBody>
        </p:sp>
        <p:sp>
          <p:nvSpPr>
            <p:cNvPr id="326" name="Freeform 335"/>
            <p:cNvSpPr>
              <a:spLocks/>
            </p:cNvSpPr>
            <p:nvPr>
              <p:custDataLst>
                <p:tags r:id="rId229"/>
              </p:custDataLst>
            </p:nvPr>
          </p:nvSpPr>
          <p:spPr bwMode="auto">
            <a:xfrm>
              <a:off x="7213600" y="4117975"/>
              <a:ext cx="42863" cy="88900"/>
            </a:xfrm>
            <a:custGeom>
              <a:avLst/>
              <a:gdLst>
                <a:gd name="T0" fmla="*/ 0 w 92"/>
                <a:gd name="T1" fmla="*/ 23231284 h 166"/>
                <a:gd name="T2" fmla="*/ 0 w 92"/>
                <a:gd name="T3" fmla="*/ 42447072 h 166"/>
                <a:gd name="T4" fmla="*/ 1085061 w 92"/>
                <a:gd name="T5" fmla="*/ 41299941 h 166"/>
                <a:gd name="T6" fmla="*/ 2604798 w 92"/>
                <a:gd name="T7" fmla="*/ 39865759 h 166"/>
                <a:gd name="T8" fmla="*/ 3038543 w 92"/>
                <a:gd name="T9" fmla="*/ 39292193 h 166"/>
                <a:gd name="T10" fmla="*/ 3689859 w 92"/>
                <a:gd name="T11" fmla="*/ 38718628 h 166"/>
                <a:gd name="T12" fmla="*/ 3906964 w 92"/>
                <a:gd name="T13" fmla="*/ 37858547 h 166"/>
                <a:gd name="T14" fmla="*/ 4124070 w 92"/>
                <a:gd name="T15" fmla="*/ 37284446 h 166"/>
                <a:gd name="T16" fmla="*/ 4341175 w 92"/>
                <a:gd name="T17" fmla="*/ 39579244 h 166"/>
                <a:gd name="T18" fmla="*/ 5209131 w 92"/>
                <a:gd name="T19" fmla="*/ 42447072 h 166"/>
                <a:gd name="T20" fmla="*/ 5860447 w 92"/>
                <a:gd name="T21" fmla="*/ 44167769 h 166"/>
                <a:gd name="T22" fmla="*/ 6511763 w 92"/>
                <a:gd name="T23" fmla="*/ 45601951 h 166"/>
                <a:gd name="T24" fmla="*/ 7596824 w 92"/>
                <a:gd name="T25" fmla="*/ 46749083 h 166"/>
                <a:gd name="T26" fmla="*/ 8465245 w 92"/>
                <a:gd name="T27" fmla="*/ 47609699 h 166"/>
                <a:gd name="T28" fmla="*/ 8899456 w 92"/>
                <a:gd name="T29" fmla="*/ 45315436 h 166"/>
                <a:gd name="T30" fmla="*/ 8899456 w 92"/>
                <a:gd name="T31" fmla="*/ 42447072 h 166"/>
                <a:gd name="T32" fmla="*/ 8899456 w 92"/>
                <a:gd name="T33" fmla="*/ 39292193 h 166"/>
                <a:gd name="T34" fmla="*/ 8899456 w 92"/>
                <a:gd name="T35" fmla="*/ 36137314 h 166"/>
                <a:gd name="T36" fmla="*/ 8682350 w 92"/>
                <a:gd name="T37" fmla="*/ 30688173 h 166"/>
                <a:gd name="T38" fmla="*/ 8465245 w 92"/>
                <a:gd name="T39" fmla="*/ 28393910 h 166"/>
                <a:gd name="T40" fmla="*/ 10418727 w 92"/>
                <a:gd name="T41" fmla="*/ 28680425 h 166"/>
                <a:gd name="T42" fmla="*/ 12372209 w 92"/>
                <a:gd name="T43" fmla="*/ 29253991 h 166"/>
                <a:gd name="T44" fmla="*/ 13891481 w 92"/>
                <a:gd name="T45" fmla="*/ 30114607 h 166"/>
                <a:gd name="T46" fmla="*/ 15410753 w 92"/>
                <a:gd name="T47" fmla="*/ 30975223 h 166"/>
                <a:gd name="T48" fmla="*/ 16496279 w 92"/>
                <a:gd name="T49" fmla="*/ 31835304 h 166"/>
                <a:gd name="T50" fmla="*/ 17798446 w 92"/>
                <a:gd name="T51" fmla="*/ 32695920 h 166"/>
                <a:gd name="T52" fmla="*/ 18883972 w 92"/>
                <a:gd name="T53" fmla="*/ 33269486 h 166"/>
                <a:gd name="T54" fmla="*/ 19969033 w 92"/>
                <a:gd name="T55" fmla="*/ 33843052 h 166"/>
                <a:gd name="T56" fmla="*/ 18449762 w 92"/>
                <a:gd name="T57" fmla="*/ 29541042 h 166"/>
                <a:gd name="T58" fmla="*/ 17581340 w 92"/>
                <a:gd name="T59" fmla="*/ 25525546 h 166"/>
                <a:gd name="T60" fmla="*/ 16496279 w 92"/>
                <a:gd name="T61" fmla="*/ 21510587 h 166"/>
                <a:gd name="T62" fmla="*/ 15844963 w 92"/>
                <a:gd name="T63" fmla="*/ 17208577 h 166"/>
                <a:gd name="T64" fmla="*/ 15193647 w 92"/>
                <a:gd name="T65" fmla="*/ 13479596 h 166"/>
                <a:gd name="T66" fmla="*/ 14542797 w 92"/>
                <a:gd name="T67" fmla="*/ 9751152 h 166"/>
                <a:gd name="T68" fmla="*/ 13674376 w 92"/>
                <a:gd name="T69" fmla="*/ 6596273 h 166"/>
                <a:gd name="T70" fmla="*/ 12806420 w 92"/>
                <a:gd name="T71" fmla="*/ 3728445 h 166"/>
                <a:gd name="T72" fmla="*/ 12806420 w 92"/>
                <a:gd name="T73" fmla="*/ 5449142 h 166"/>
                <a:gd name="T74" fmla="*/ 12806420 w 92"/>
                <a:gd name="T75" fmla="*/ 7170374 h 166"/>
                <a:gd name="T76" fmla="*/ 10852938 w 92"/>
                <a:gd name="T77" fmla="*/ 6596273 h 166"/>
                <a:gd name="T78" fmla="*/ 9116095 w 92"/>
                <a:gd name="T79" fmla="*/ 5449142 h 166"/>
                <a:gd name="T80" fmla="*/ 7596824 w 92"/>
                <a:gd name="T81" fmla="*/ 4302010 h 166"/>
                <a:gd name="T82" fmla="*/ 6294657 w 92"/>
                <a:gd name="T83" fmla="*/ 3154879 h 166"/>
                <a:gd name="T84" fmla="*/ 4992491 w 92"/>
                <a:gd name="T85" fmla="*/ 2007748 h 166"/>
                <a:gd name="T86" fmla="*/ 3472754 w 92"/>
                <a:gd name="T87" fmla="*/ 860616 h 166"/>
                <a:gd name="T88" fmla="*/ 1736377 w 92"/>
                <a:gd name="T89" fmla="*/ 287051 h 166"/>
                <a:gd name="T90" fmla="*/ 0 w 92"/>
                <a:gd name="T91" fmla="*/ 0 h 166"/>
                <a:gd name="T92" fmla="*/ 0 w 92"/>
                <a:gd name="T93" fmla="*/ 2867828 h 166"/>
                <a:gd name="T94" fmla="*/ 0 w 92"/>
                <a:gd name="T95" fmla="*/ 5449142 h 166"/>
                <a:gd name="T96" fmla="*/ 0 w 92"/>
                <a:gd name="T97" fmla="*/ 9464637 h 166"/>
                <a:gd name="T98" fmla="*/ 0 w 92"/>
                <a:gd name="T99" fmla="*/ 14913778 h 166"/>
                <a:gd name="T100" fmla="*/ 0 w 92"/>
                <a:gd name="T101" fmla="*/ 20076405 h 166"/>
                <a:gd name="T102" fmla="*/ 0 w 92"/>
                <a:gd name="T103" fmla="*/ 23231284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chemeClr val="accent1">
                <a:lumMod val="60000"/>
                <a:lumOff val="40000"/>
              </a:schemeClr>
            </a:solidFill>
            <a:ln w="9525" cap="flat" cmpd="sng">
              <a:solidFill>
                <a:srgbClr val="FFFFFF"/>
              </a:solidFill>
              <a:prstDash val="solid"/>
              <a:round/>
              <a:headEnd type="none" w="med" len="med"/>
              <a:tailEnd type="none" w="med" len="med"/>
            </a:ln>
            <a:effectLst/>
          </p:spPr>
          <p:txBody>
            <a:bodyPr/>
            <a:lstStyle/>
            <a:p>
              <a:pPr>
                <a:defRPr/>
              </a:pPr>
              <a:endParaRPr lang="en-GB" dirty="0">
                <a:solidFill>
                  <a:srgbClr val="000000"/>
                </a:solidFill>
                <a:latin typeface="Arial" charset="0"/>
                <a:cs typeface="Arial" charset="0"/>
              </a:endParaRPr>
            </a:p>
          </p:txBody>
        </p:sp>
        <p:sp>
          <p:nvSpPr>
            <p:cNvPr id="47431" name="Freeform 336"/>
            <p:cNvSpPr>
              <a:spLocks/>
            </p:cNvSpPr>
            <p:nvPr>
              <p:custDataLst>
                <p:tags r:id="rId230"/>
              </p:custDataLst>
            </p:nvPr>
          </p:nvSpPr>
          <p:spPr bwMode="auto">
            <a:xfrm>
              <a:off x="7226300" y="4262438"/>
              <a:ext cx="71438" cy="55562"/>
            </a:xfrm>
            <a:custGeom>
              <a:avLst/>
              <a:gdLst>
                <a:gd name="T0" fmla="*/ 2147483647 w 166"/>
                <a:gd name="T1" fmla="*/ 0 h 62"/>
                <a:gd name="T2" fmla="*/ 2147483647 w 166"/>
                <a:gd name="T3" fmla="*/ 2147483647 h 62"/>
                <a:gd name="T4" fmla="*/ 2147483647 w 166"/>
                <a:gd name="T5" fmla="*/ 2147483647 h 62"/>
                <a:gd name="T6" fmla="*/ 2147483647 w 166"/>
                <a:gd name="T7" fmla="*/ 2147483647 h 62"/>
                <a:gd name="T8" fmla="*/ 2147483647 w 166"/>
                <a:gd name="T9" fmla="*/ 2147483647 h 62"/>
                <a:gd name="T10" fmla="*/ 2147483647 w 166"/>
                <a:gd name="T11" fmla="*/ 2147483647 h 62"/>
                <a:gd name="T12" fmla="*/ 2147483647 w 166"/>
                <a:gd name="T13" fmla="*/ 2147483647 h 62"/>
                <a:gd name="T14" fmla="*/ 2147483647 w 166"/>
                <a:gd name="T15" fmla="*/ 2147483647 h 62"/>
                <a:gd name="T16" fmla="*/ 2147483647 w 166"/>
                <a:gd name="T17" fmla="*/ 2147483647 h 62"/>
                <a:gd name="T18" fmla="*/ 2147483647 w 166"/>
                <a:gd name="T19" fmla="*/ 2147483647 h 62"/>
                <a:gd name="T20" fmla="*/ 2147483647 w 166"/>
                <a:gd name="T21" fmla="*/ 0 h 62"/>
                <a:gd name="T22" fmla="*/ 2147483647 w 166"/>
                <a:gd name="T23" fmla="*/ 2147483647 h 62"/>
                <a:gd name="T24" fmla="*/ 2147483647 w 166"/>
                <a:gd name="T25" fmla="*/ 2147483647 h 62"/>
                <a:gd name="T26" fmla="*/ 2147483647 w 166"/>
                <a:gd name="T27" fmla="*/ 2147483647 h 62"/>
                <a:gd name="T28" fmla="*/ 2147483647 w 166"/>
                <a:gd name="T29" fmla="*/ 2147483647 h 62"/>
                <a:gd name="T30" fmla="*/ 2147483647 w 166"/>
                <a:gd name="T31" fmla="*/ 2147483647 h 62"/>
                <a:gd name="T32" fmla="*/ 2147483647 w 166"/>
                <a:gd name="T33" fmla="*/ 2147483647 h 62"/>
                <a:gd name="T34" fmla="*/ 2147483647 w 166"/>
                <a:gd name="T35" fmla="*/ 2147483647 h 62"/>
                <a:gd name="T36" fmla="*/ 2147483647 w 166"/>
                <a:gd name="T37" fmla="*/ 2147483647 h 62"/>
                <a:gd name="T38" fmla="*/ 2147483647 w 166"/>
                <a:gd name="T39" fmla="*/ 2147483647 h 62"/>
                <a:gd name="T40" fmla="*/ 2147483647 w 166"/>
                <a:gd name="T41" fmla="*/ 2147483647 h 62"/>
                <a:gd name="T42" fmla="*/ 2147483647 w 166"/>
                <a:gd name="T43" fmla="*/ 2147483647 h 62"/>
                <a:gd name="T44" fmla="*/ 2147483647 w 166"/>
                <a:gd name="T45" fmla="*/ 2147483647 h 62"/>
                <a:gd name="T46" fmla="*/ 2147483647 w 166"/>
                <a:gd name="T47" fmla="*/ 2147483647 h 62"/>
                <a:gd name="T48" fmla="*/ 2147483647 w 166"/>
                <a:gd name="T49" fmla="*/ 2147483647 h 62"/>
                <a:gd name="T50" fmla="*/ 2147483647 w 166"/>
                <a:gd name="T51" fmla="*/ 2147483647 h 62"/>
                <a:gd name="T52" fmla="*/ 2147483647 w 166"/>
                <a:gd name="T53" fmla="*/ 2147483647 h 62"/>
                <a:gd name="T54" fmla="*/ 2147483647 w 166"/>
                <a:gd name="T55" fmla="*/ 2147483647 h 62"/>
                <a:gd name="T56" fmla="*/ 2147483647 w 166"/>
                <a:gd name="T57" fmla="*/ 2147483647 h 62"/>
                <a:gd name="T58" fmla="*/ 2147483647 w 166"/>
                <a:gd name="T59" fmla="*/ 2147483647 h 62"/>
                <a:gd name="T60" fmla="*/ 2147483647 w 166"/>
                <a:gd name="T61" fmla="*/ 2147483647 h 62"/>
                <a:gd name="T62" fmla="*/ 2147483647 w 166"/>
                <a:gd name="T63" fmla="*/ 2147483647 h 62"/>
                <a:gd name="T64" fmla="*/ 2147483647 w 166"/>
                <a:gd name="T65" fmla="*/ 2147483647 h 62"/>
                <a:gd name="T66" fmla="*/ 2147483647 w 166"/>
                <a:gd name="T67" fmla="*/ 2147483647 h 62"/>
                <a:gd name="T68" fmla="*/ 2147483647 w 166"/>
                <a:gd name="T69" fmla="*/ 2147483647 h 62"/>
                <a:gd name="T70" fmla="*/ 2147483647 w 166"/>
                <a:gd name="T71" fmla="*/ 2147483647 h 62"/>
                <a:gd name="T72" fmla="*/ 2147483647 w 166"/>
                <a:gd name="T73" fmla="*/ 2147483647 h 62"/>
                <a:gd name="T74" fmla="*/ 2147483647 w 166"/>
                <a:gd name="T75" fmla="*/ 2147483647 h 62"/>
                <a:gd name="T76" fmla="*/ 2147483647 w 166"/>
                <a:gd name="T77" fmla="*/ 2147483647 h 62"/>
                <a:gd name="T78" fmla="*/ 2147483647 w 166"/>
                <a:gd name="T79" fmla="*/ 2147483647 h 62"/>
                <a:gd name="T80" fmla="*/ 2147483647 w 166"/>
                <a:gd name="T81" fmla="*/ 2147483647 h 62"/>
                <a:gd name="T82" fmla="*/ 2147483647 w 166"/>
                <a:gd name="T83" fmla="*/ 2147483647 h 62"/>
                <a:gd name="T84" fmla="*/ 2147483647 w 166"/>
                <a:gd name="T85" fmla="*/ 2147483647 h 62"/>
                <a:gd name="T86" fmla="*/ 0 w 166"/>
                <a:gd name="T87" fmla="*/ 2147483647 h 62"/>
                <a:gd name="T88" fmla="*/ 2147483647 w 166"/>
                <a:gd name="T89" fmla="*/ 2147483647 h 62"/>
                <a:gd name="T90" fmla="*/ 2147483647 w 166"/>
                <a:gd name="T91" fmla="*/ 2147483647 h 62"/>
                <a:gd name="T92" fmla="*/ 2147483647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99CCFF"/>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32" name="Freeform 337"/>
            <p:cNvSpPr>
              <a:spLocks/>
            </p:cNvSpPr>
            <p:nvPr>
              <p:custDataLst>
                <p:tags r:id="rId231"/>
              </p:custDataLst>
            </p:nvPr>
          </p:nvSpPr>
          <p:spPr bwMode="auto">
            <a:xfrm>
              <a:off x="7302500" y="4186238"/>
              <a:ext cx="85725" cy="63500"/>
            </a:xfrm>
            <a:custGeom>
              <a:avLst/>
              <a:gdLst>
                <a:gd name="T0" fmla="*/ 2147483647 w 193"/>
                <a:gd name="T1" fmla="*/ 2147483647 h 121"/>
                <a:gd name="T2" fmla="*/ 2147483647 w 193"/>
                <a:gd name="T3" fmla="*/ 2147483647 h 121"/>
                <a:gd name="T4" fmla="*/ 2147483647 w 193"/>
                <a:gd name="T5" fmla="*/ 2147483647 h 121"/>
                <a:gd name="T6" fmla="*/ 2147483647 w 193"/>
                <a:gd name="T7" fmla="*/ 2147483647 h 121"/>
                <a:gd name="T8" fmla="*/ 2147483647 w 193"/>
                <a:gd name="T9" fmla="*/ 2147483647 h 121"/>
                <a:gd name="T10" fmla="*/ 2147483647 w 193"/>
                <a:gd name="T11" fmla="*/ 2147483647 h 121"/>
                <a:gd name="T12" fmla="*/ 2147483647 w 193"/>
                <a:gd name="T13" fmla="*/ 2147483647 h 121"/>
                <a:gd name="T14" fmla="*/ 2147483647 w 193"/>
                <a:gd name="T15" fmla="*/ 2147483647 h 121"/>
                <a:gd name="T16" fmla="*/ 2147483647 w 193"/>
                <a:gd name="T17" fmla="*/ 2147483647 h 121"/>
                <a:gd name="T18" fmla="*/ 2147483647 w 193"/>
                <a:gd name="T19" fmla="*/ 2147483647 h 121"/>
                <a:gd name="T20" fmla="*/ 2147483647 w 193"/>
                <a:gd name="T21" fmla="*/ 2147483647 h 121"/>
                <a:gd name="T22" fmla="*/ 2147483647 w 193"/>
                <a:gd name="T23" fmla="*/ 2147483647 h 121"/>
                <a:gd name="T24" fmla="*/ 2147483647 w 193"/>
                <a:gd name="T25" fmla="*/ 2147483647 h 121"/>
                <a:gd name="T26" fmla="*/ 2147483647 w 193"/>
                <a:gd name="T27" fmla="*/ 2147483647 h 121"/>
                <a:gd name="T28" fmla="*/ 2147483647 w 193"/>
                <a:gd name="T29" fmla="*/ 2147483647 h 121"/>
                <a:gd name="T30" fmla="*/ 2147483647 w 193"/>
                <a:gd name="T31" fmla="*/ 2147483647 h 121"/>
                <a:gd name="T32" fmla="*/ 2147483647 w 193"/>
                <a:gd name="T33" fmla="*/ 2147483647 h 121"/>
                <a:gd name="T34" fmla="*/ 2147483647 w 193"/>
                <a:gd name="T35" fmla="*/ 2147483647 h 121"/>
                <a:gd name="T36" fmla="*/ 2147483647 w 193"/>
                <a:gd name="T37" fmla="*/ 2147483647 h 121"/>
                <a:gd name="T38" fmla="*/ 2147483647 w 193"/>
                <a:gd name="T39" fmla="*/ 2147483647 h 121"/>
                <a:gd name="T40" fmla="*/ 2147483647 w 193"/>
                <a:gd name="T41" fmla="*/ 2147483647 h 121"/>
                <a:gd name="T42" fmla="*/ 2147483647 w 193"/>
                <a:gd name="T43" fmla="*/ 2147483647 h 121"/>
                <a:gd name="T44" fmla="*/ 2147483647 w 193"/>
                <a:gd name="T45" fmla="*/ 2147483647 h 121"/>
                <a:gd name="T46" fmla="*/ 2147483647 w 193"/>
                <a:gd name="T47" fmla="*/ 2147483647 h 121"/>
                <a:gd name="T48" fmla="*/ 2147483647 w 193"/>
                <a:gd name="T49" fmla="*/ 2147483647 h 121"/>
                <a:gd name="T50" fmla="*/ 2147483647 w 193"/>
                <a:gd name="T51" fmla="*/ 2147483647 h 121"/>
                <a:gd name="T52" fmla="*/ 2147483647 w 193"/>
                <a:gd name="T53" fmla="*/ 2147483647 h 121"/>
                <a:gd name="T54" fmla="*/ 2147483647 w 193"/>
                <a:gd name="T55" fmla="*/ 2147483647 h 121"/>
                <a:gd name="T56" fmla="*/ 2147483647 w 193"/>
                <a:gd name="T57" fmla="*/ 2147483647 h 121"/>
                <a:gd name="T58" fmla="*/ 0 w 193"/>
                <a:gd name="T59" fmla="*/ 2147483647 h 121"/>
                <a:gd name="T60" fmla="*/ 2147483647 w 193"/>
                <a:gd name="T61" fmla="*/ 2147483647 h 121"/>
                <a:gd name="T62" fmla="*/ 2147483647 w 193"/>
                <a:gd name="T63" fmla="*/ 2147483647 h 121"/>
                <a:gd name="T64" fmla="*/ 2147483647 w 193"/>
                <a:gd name="T65" fmla="*/ 2147483647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00B0F0"/>
            </a:solidFill>
            <a:ln w="9525" cap="flat" cmpd="sng">
              <a:solidFill>
                <a:srgbClr val="FFFFFF"/>
              </a:solidFill>
              <a:prstDash val="solid"/>
              <a:round/>
              <a:headEnd type="none" w="med" len="med"/>
              <a:tailEnd type="none" w="med" len="med"/>
            </a:ln>
          </p:spPr>
          <p:txBody>
            <a:bodyPr/>
            <a:lstStyle/>
            <a:p>
              <a:endParaRPr lang="en-GB"/>
            </a:p>
          </p:txBody>
        </p:sp>
        <p:sp>
          <p:nvSpPr>
            <p:cNvPr id="47433" name="Freeform 338"/>
            <p:cNvSpPr>
              <a:spLocks/>
            </p:cNvSpPr>
            <p:nvPr>
              <p:custDataLst>
                <p:tags r:id="rId232"/>
              </p:custDataLst>
            </p:nvPr>
          </p:nvSpPr>
          <p:spPr bwMode="auto">
            <a:xfrm>
              <a:off x="6991350" y="4124325"/>
              <a:ext cx="166688" cy="230188"/>
            </a:xfrm>
            <a:custGeom>
              <a:avLst/>
              <a:gdLst>
                <a:gd name="T0" fmla="*/ 2147483647 w 379"/>
                <a:gd name="T1" fmla="*/ 2147483647 h 437"/>
                <a:gd name="T2" fmla="*/ 2147483647 w 379"/>
                <a:gd name="T3" fmla="*/ 2147483647 h 437"/>
                <a:gd name="T4" fmla="*/ 2147483647 w 379"/>
                <a:gd name="T5" fmla="*/ 2147483647 h 437"/>
                <a:gd name="T6" fmla="*/ 2147483647 w 379"/>
                <a:gd name="T7" fmla="*/ 2147483647 h 437"/>
                <a:gd name="T8" fmla="*/ 2147483647 w 379"/>
                <a:gd name="T9" fmla="*/ 2147483647 h 437"/>
                <a:gd name="T10" fmla="*/ 2147483647 w 379"/>
                <a:gd name="T11" fmla="*/ 2147483647 h 437"/>
                <a:gd name="T12" fmla="*/ 2147483647 w 379"/>
                <a:gd name="T13" fmla="*/ 2147483647 h 437"/>
                <a:gd name="T14" fmla="*/ 2147483647 w 379"/>
                <a:gd name="T15" fmla="*/ 2147483647 h 437"/>
                <a:gd name="T16" fmla="*/ 2147483647 w 379"/>
                <a:gd name="T17" fmla="*/ 2147483647 h 437"/>
                <a:gd name="T18" fmla="*/ 2147483647 w 379"/>
                <a:gd name="T19" fmla="*/ 2147483647 h 437"/>
                <a:gd name="T20" fmla="*/ 2147483647 w 379"/>
                <a:gd name="T21" fmla="*/ 2147483647 h 437"/>
                <a:gd name="T22" fmla="*/ 2147483647 w 379"/>
                <a:gd name="T23" fmla="*/ 2147483647 h 437"/>
                <a:gd name="T24" fmla="*/ 2147483647 w 379"/>
                <a:gd name="T25" fmla="*/ 2147483647 h 437"/>
                <a:gd name="T26" fmla="*/ 2147483647 w 379"/>
                <a:gd name="T27" fmla="*/ 2147483647 h 437"/>
                <a:gd name="T28" fmla="*/ 2147483647 w 379"/>
                <a:gd name="T29" fmla="*/ 2147483647 h 437"/>
                <a:gd name="T30" fmla="*/ 2147483647 w 379"/>
                <a:gd name="T31" fmla="*/ 2147483647 h 437"/>
                <a:gd name="T32" fmla="*/ 2147483647 w 379"/>
                <a:gd name="T33" fmla="*/ 2147483647 h 437"/>
                <a:gd name="T34" fmla="*/ 2147483647 w 379"/>
                <a:gd name="T35" fmla="*/ 2147483647 h 437"/>
                <a:gd name="T36" fmla="*/ 2147483647 w 379"/>
                <a:gd name="T37" fmla="*/ 2147483647 h 437"/>
                <a:gd name="T38" fmla="*/ 2147483647 w 379"/>
                <a:gd name="T39" fmla="*/ 2147483647 h 437"/>
                <a:gd name="T40" fmla="*/ 2147483647 w 379"/>
                <a:gd name="T41" fmla="*/ 2147483647 h 437"/>
                <a:gd name="T42" fmla="*/ 2147483647 w 379"/>
                <a:gd name="T43" fmla="*/ 2147483647 h 437"/>
                <a:gd name="T44" fmla="*/ 2147483647 w 379"/>
                <a:gd name="T45" fmla="*/ 2147483647 h 437"/>
                <a:gd name="T46" fmla="*/ 2147483647 w 379"/>
                <a:gd name="T47" fmla="*/ 2147483647 h 437"/>
                <a:gd name="T48" fmla="*/ 2147483647 w 379"/>
                <a:gd name="T49" fmla="*/ 2147483647 h 437"/>
                <a:gd name="T50" fmla="*/ 2147483647 w 379"/>
                <a:gd name="T51" fmla="*/ 2147483647 h 437"/>
                <a:gd name="T52" fmla="*/ 2147483647 w 379"/>
                <a:gd name="T53" fmla="*/ 2147483647 h 437"/>
                <a:gd name="T54" fmla="*/ 2147483647 w 379"/>
                <a:gd name="T55" fmla="*/ 2147483647 h 437"/>
                <a:gd name="T56" fmla="*/ 2147483647 w 379"/>
                <a:gd name="T57" fmla="*/ 2147483647 h 437"/>
                <a:gd name="T58" fmla="*/ 2147483647 w 379"/>
                <a:gd name="T59" fmla="*/ 2147483647 h 437"/>
                <a:gd name="T60" fmla="*/ 2147483647 w 379"/>
                <a:gd name="T61" fmla="*/ 2147483647 h 437"/>
                <a:gd name="T62" fmla="*/ 2147483647 w 379"/>
                <a:gd name="T63" fmla="*/ 2147483647 h 437"/>
                <a:gd name="T64" fmla="*/ 2147483647 w 379"/>
                <a:gd name="T65" fmla="*/ 2147483647 h 437"/>
                <a:gd name="T66" fmla="*/ 2147483647 w 379"/>
                <a:gd name="T67" fmla="*/ 2147483647 h 437"/>
                <a:gd name="T68" fmla="*/ 2147483647 w 379"/>
                <a:gd name="T69" fmla="*/ 2147483647 h 437"/>
                <a:gd name="T70" fmla="*/ 2147483647 w 379"/>
                <a:gd name="T71" fmla="*/ 2147483647 h 437"/>
                <a:gd name="T72" fmla="*/ 2147483647 w 379"/>
                <a:gd name="T73" fmla="*/ 2147483647 h 437"/>
                <a:gd name="T74" fmla="*/ 2147483647 w 379"/>
                <a:gd name="T75" fmla="*/ 2147483647 h 437"/>
                <a:gd name="T76" fmla="*/ 2147483647 w 379"/>
                <a:gd name="T77" fmla="*/ 2147483647 h 437"/>
                <a:gd name="T78" fmla="*/ 2147483647 w 379"/>
                <a:gd name="T79" fmla="*/ 2147483647 h 437"/>
                <a:gd name="T80" fmla="*/ 2147483647 w 379"/>
                <a:gd name="T81" fmla="*/ 2147483647 h 437"/>
                <a:gd name="T82" fmla="*/ 2147483647 w 379"/>
                <a:gd name="T83" fmla="*/ 2147483647 h 437"/>
                <a:gd name="T84" fmla="*/ 2147483647 w 379"/>
                <a:gd name="T85" fmla="*/ 2147483647 h 437"/>
                <a:gd name="T86" fmla="*/ 2147483647 w 379"/>
                <a:gd name="T87" fmla="*/ 2147483647 h 437"/>
                <a:gd name="T88" fmla="*/ 2147483647 w 379"/>
                <a:gd name="T89" fmla="*/ 2147483647 h 437"/>
                <a:gd name="T90" fmla="*/ 2147483647 w 379"/>
                <a:gd name="T91" fmla="*/ 2147483647 h 437"/>
                <a:gd name="T92" fmla="*/ 2147483647 w 379"/>
                <a:gd name="T93" fmla="*/ 2147483647 h 437"/>
                <a:gd name="T94" fmla="*/ 2147483647 w 379"/>
                <a:gd name="T95" fmla="*/ 2147483647 h 437"/>
                <a:gd name="T96" fmla="*/ 2147483647 w 379"/>
                <a:gd name="T97" fmla="*/ 2147483647 h 437"/>
                <a:gd name="T98" fmla="*/ 2147483647 w 379"/>
                <a:gd name="T99" fmla="*/ 2147483647 h 437"/>
                <a:gd name="T100" fmla="*/ 2147483647 w 379"/>
                <a:gd name="T101" fmla="*/ 2147483647 h 437"/>
                <a:gd name="T102" fmla="*/ 2147483647 w 379"/>
                <a:gd name="T103" fmla="*/ 2147483647 h 437"/>
                <a:gd name="T104" fmla="*/ 2147483647 w 379"/>
                <a:gd name="T105" fmla="*/ 2147483647 h 437"/>
                <a:gd name="T106" fmla="*/ 2147483647 w 379"/>
                <a:gd name="T107" fmla="*/ 2147483647 h 437"/>
                <a:gd name="T108" fmla="*/ 2147483647 w 379"/>
                <a:gd name="T109" fmla="*/ 2147483647 h 437"/>
                <a:gd name="T110" fmla="*/ 2147483647 w 379"/>
                <a:gd name="T111" fmla="*/ 2147483647 h 437"/>
                <a:gd name="T112" fmla="*/ 2147483647 w 379"/>
                <a:gd name="T113" fmla="*/ 2147483647 h 437"/>
                <a:gd name="T114" fmla="*/ 2147483647 w 379"/>
                <a:gd name="T115" fmla="*/ 2147483647 h 437"/>
                <a:gd name="T116" fmla="*/ 2147483647 w 379"/>
                <a:gd name="T117" fmla="*/ 2147483647 h 437"/>
                <a:gd name="T118" fmla="*/ 2147483647 w 379"/>
                <a:gd name="T119" fmla="*/ 2147483647 h 437"/>
                <a:gd name="T120" fmla="*/ 2147483647 w 379"/>
                <a:gd name="T121" fmla="*/ 214748364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00B0F0"/>
            </a:solidFill>
            <a:ln w="9525" cap="flat" cmpd="sng">
              <a:solidFill>
                <a:srgbClr val="FFFFFF"/>
              </a:solidFill>
              <a:prstDash val="solid"/>
              <a:round/>
              <a:headEnd type="none" w="med" len="med"/>
              <a:tailEnd type="none" w="med" len="med"/>
            </a:ln>
          </p:spPr>
          <p:txBody>
            <a:bodyPr/>
            <a:lstStyle/>
            <a:p>
              <a:endParaRPr lang="en-GB"/>
            </a:p>
          </p:txBody>
        </p:sp>
        <p:sp>
          <p:nvSpPr>
            <p:cNvPr id="330" name="Freeform 339"/>
            <p:cNvSpPr>
              <a:spLocks/>
            </p:cNvSpPr>
            <p:nvPr>
              <p:custDataLst>
                <p:tags r:id="rId233"/>
              </p:custDataLst>
            </p:nvPr>
          </p:nvSpPr>
          <p:spPr bwMode="auto">
            <a:xfrm>
              <a:off x="6656388" y="4365625"/>
              <a:ext cx="250825" cy="95250"/>
            </a:xfrm>
            <a:custGeom>
              <a:avLst/>
              <a:gdLst>
                <a:gd name="T0" fmla="*/ 2071259 w 578"/>
                <a:gd name="T1" fmla="*/ 13398673 h 184"/>
                <a:gd name="T2" fmla="*/ 4519623 w 578"/>
                <a:gd name="T3" fmla="*/ 8575088 h 184"/>
                <a:gd name="T4" fmla="*/ 7720897 w 578"/>
                <a:gd name="T5" fmla="*/ 1876011 h 184"/>
                <a:gd name="T6" fmla="*/ 10168827 w 578"/>
                <a:gd name="T7" fmla="*/ 0 h 184"/>
                <a:gd name="T8" fmla="*/ 14876787 w 578"/>
                <a:gd name="T9" fmla="*/ 535781 h 184"/>
                <a:gd name="T10" fmla="*/ 17890158 w 578"/>
                <a:gd name="T11" fmla="*/ 535781 h 184"/>
                <a:gd name="T12" fmla="*/ 19019739 w 578"/>
                <a:gd name="T13" fmla="*/ 1339712 h 184"/>
                <a:gd name="T14" fmla="*/ 21656439 w 578"/>
                <a:gd name="T15" fmla="*/ 4019654 h 184"/>
                <a:gd name="T16" fmla="*/ 27682314 w 578"/>
                <a:gd name="T17" fmla="*/ 7235376 h 184"/>
                <a:gd name="T18" fmla="*/ 31636930 w 578"/>
                <a:gd name="T19" fmla="*/ 9915318 h 184"/>
                <a:gd name="T20" fmla="*/ 33520288 w 578"/>
                <a:gd name="T21" fmla="*/ 14202603 h 184"/>
                <a:gd name="T22" fmla="*/ 36156554 w 578"/>
                <a:gd name="T23" fmla="*/ 16346246 h 184"/>
                <a:gd name="T24" fmla="*/ 43500779 w 578"/>
                <a:gd name="T25" fmla="*/ 16078614 h 184"/>
                <a:gd name="T26" fmla="*/ 52163355 w 578"/>
                <a:gd name="T27" fmla="*/ 13666822 h 184"/>
                <a:gd name="T28" fmla="*/ 56306307 w 578"/>
                <a:gd name="T29" fmla="*/ 10451099 h 184"/>
                <a:gd name="T30" fmla="*/ 59130909 w 578"/>
                <a:gd name="T31" fmla="*/ 9111387 h 184"/>
                <a:gd name="T32" fmla="*/ 61579273 w 578"/>
                <a:gd name="T33" fmla="*/ 9379019 h 184"/>
                <a:gd name="T34" fmla="*/ 63838868 w 578"/>
                <a:gd name="T35" fmla="*/ 8307457 h 184"/>
                <a:gd name="T36" fmla="*/ 68923499 w 578"/>
                <a:gd name="T37" fmla="*/ 9111387 h 184"/>
                <a:gd name="T38" fmla="*/ 75137710 w 578"/>
                <a:gd name="T39" fmla="*/ 15810465 h 184"/>
                <a:gd name="T40" fmla="*/ 80599012 w 578"/>
                <a:gd name="T41" fmla="*/ 23849772 h 184"/>
                <a:gd name="T42" fmla="*/ 85871978 w 578"/>
                <a:gd name="T43" fmla="*/ 28137575 h 184"/>
                <a:gd name="T44" fmla="*/ 90203266 w 578"/>
                <a:gd name="T45" fmla="*/ 28673356 h 184"/>
                <a:gd name="T46" fmla="*/ 92839532 w 578"/>
                <a:gd name="T47" fmla="*/ 28941505 h 184"/>
                <a:gd name="T48" fmla="*/ 95099127 w 578"/>
                <a:gd name="T49" fmla="*/ 33496940 h 184"/>
                <a:gd name="T50" fmla="*/ 98300834 w 578"/>
                <a:gd name="T51" fmla="*/ 37516594 h 184"/>
                <a:gd name="T52" fmla="*/ 100560429 w 578"/>
                <a:gd name="T53" fmla="*/ 37248444 h 184"/>
                <a:gd name="T54" fmla="*/ 102820024 w 578"/>
                <a:gd name="T55" fmla="*/ 34300871 h 184"/>
                <a:gd name="T56" fmla="*/ 105080053 w 578"/>
                <a:gd name="T57" fmla="*/ 35908732 h 184"/>
                <a:gd name="T58" fmla="*/ 107527983 w 578"/>
                <a:gd name="T59" fmla="*/ 38856306 h 184"/>
                <a:gd name="T60" fmla="*/ 108846333 w 578"/>
                <a:gd name="T61" fmla="*/ 42875959 h 184"/>
                <a:gd name="T62" fmla="*/ 108281326 w 578"/>
                <a:gd name="T63" fmla="*/ 46359832 h 184"/>
                <a:gd name="T64" fmla="*/ 106775074 w 578"/>
                <a:gd name="T65" fmla="*/ 48771624 h 184"/>
                <a:gd name="T66" fmla="*/ 103761703 w 578"/>
                <a:gd name="T67" fmla="*/ 47699543 h 184"/>
                <a:gd name="T68" fmla="*/ 99053743 w 578"/>
                <a:gd name="T69" fmla="*/ 45555901 h 184"/>
                <a:gd name="T70" fmla="*/ 92462861 w 578"/>
                <a:gd name="T71" fmla="*/ 46091682 h 184"/>
                <a:gd name="T72" fmla="*/ 87001559 w 578"/>
                <a:gd name="T73" fmla="*/ 45555901 h 184"/>
                <a:gd name="T74" fmla="*/ 84930300 w 578"/>
                <a:gd name="T75" fmla="*/ 42875959 h 184"/>
                <a:gd name="T76" fmla="*/ 82482369 w 578"/>
                <a:gd name="T77" fmla="*/ 41268098 h 184"/>
                <a:gd name="T78" fmla="*/ 80222340 w 578"/>
                <a:gd name="T79" fmla="*/ 42875959 h 184"/>
                <a:gd name="T80" fmla="*/ 78339417 w 578"/>
                <a:gd name="T81" fmla="*/ 45555901 h 184"/>
                <a:gd name="T82" fmla="*/ 74949374 w 578"/>
                <a:gd name="T83" fmla="*/ 45823533 h 184"/>
                <a:gd name="T84" fmla="*/ 61767609 w 578"/>
                <a:gd name="T85" fmla="*/ 40999948 h 184"/>
                <a:gd name="T86" fmla="*/ 52163355 w 578"/>
                <a:gd name="T87" fmla="*/ 35372951 h 184"/>
                <a:gd name="T88" fmla="*/ 50092096 w 578"/>
                <a:gd name="T89" fmla="*/ 32961159 h 184"/>
                <a:gd name="T90" fmla="*/ 43312444 w 578"/>
                <a:gd name="T91" fmla="*/ 31889079 h 184"/>
                <a:gd name="T92" fmla="*/ 37851575 w 578"/>
                <a:gd name="T93" fmla="*/ 30281217 h 184"/>
                <a:gd name="T94" fmla="*/ 31636930 w 578"/>
                <a:gd name="T95" fmla="*/ 29745436 h 184"/>
                <a:gd name="T96" fmla="*/ 27493978 w 578"/>
                <a:gd name="T97" fmla="*/ 29745436 h 184"/>
                <a:gd name="T98" fmla="*/ 23351026 w 578"/>
                <a:gd name="T99" fmla="*/ 28137575 h 184"/>
                <a:gd name="T100" fmla="*/ 22597683 w 578"/>
                <a:gd name="T101" fmla="*/ 26529713 h 184"/>
                <a:gd name="T102" fmla="*/ 12993863 w 578"/>
                <a:gd name="T103" fmla="*/ 25993414 h 184"/>
                <a:gd name="T104" fmla="*/ 8662576 w 578"/>
                <a:gd name="T105" fmla="*/ 23581622 h 184"/>
                <a:gd name="T106" fmla="*/ 0 w 578"/>
                <a:gd name="T107" fmla="*/ 14738385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chemeClr val="accent1">
                <a:lumMod val="60000"/>
                <a:lumOff val="40000"/>
              </a:schemeClr>
            </a:solidFill>
            <a:ln w="9525" cap="flat" cmpd="sng">
              <a:solidFill>
                <a:srgbClr val="FFFFFF"/>
              </a:solidFill>
              <a:prstDash val="solid"/>
              <a:round/>
              <a:headEnd type="none" w="med" len="med"/>
              <a:tailEnd type="none" w="med" len="med"/>
            </a:ln>
            <a:effectLst/>
          </p:spPr>
          <p:txBody>
            <a:bodyPr/>
            <a:lstStyle/>
            <a:p>
              <a:pPr>
                <a:defRPr/>
              </a:pPr>
              <a:endParaRPr lang="en-GB" dirty="0">
                <a:solidFill>
                  <a:srgbClr val="000000"/>
                </a:solidFill>
                <a:latin typeface="Arial" charset="0"/>
                <a:cs typeface="Arial" charset="0"/>
              </a:endParaRPr>
            </a:p>
          </p:txBody>
        </p:sp>
        <p:sp>
          <p:nvSpPr>
            <p:cNvPr id="331" name="Freeform 340"/>
            <p:cNvSpPr>
              <a:spLocks/>
            </p:cNvSpPr>
            <p:nvPr>
              <p:custDataLst>
                <p:tags r:id="rId234"/>
              </p:custDataLst>
            </p:nvPr>
          </p:nvSpPr>
          <p:spPr bwMode="auto">
            <a:xfrm>
              <a:off x="7337425" y="4222750"/>
              <a:ext cx="214313" cy="252413"/>
            </a:xfrm>
            <a:custGeom>
              <a:avLst/>
              <a:gdLst>
                <a:gd name="T0" fmla="*/ 91828545 w 491"/>
                <a:gd name="T1" fmla="*/ 131905998 h 481"/>
                <a:gd name="T2" fmla="*/ 87065669 w 491"/>
                <a:gd name="T3" fmla="*/ 128051074 h 481"/>
                <a:gd name="T4" fmla="*/ 80397554 w 491"/>
                <a:gd name="T5" fmla="*/ 119514196 h 481"/>
                <a:gd name="T6" fmla="*/ 78492316 w 491"/>
                <a:gd name="T7" fmla="*/ 114832767 h 481"/>
                <a:gd name="T8" fmla="*/ 71633895 w 491"/>
                <a:gd name="T9" fmla="*/ 112905304 h 481"/>
                <a:gd name="T10" fmla="*/ 68585514 w 491"/>
                <a:gd name="T11" fmla="*/ 111803823 h 481"/>
                <a:gd name="T12" fmla="*/ 66680276 w 491"/>
                <a:gd name="T13" fmla="*/ 109049855 h 481"/>
                <a:gd name="T14" fmla="*/ 65918181 w 491"/>
                <a:gd name="T15" fmla="*/ 102991443 h 481"/>
                <a:gd name="T16" fmla="*/ 65156086 w 491"/>
                <a:gd name="T17" fmla="*/ 91425621 h 481"/>
                <a:gd name="T18" fmla="*/ 62298447 w 491"/>
                <a:gd name="T19" fmla="*/ 83439746 h 481"/>
                <a:gd name="T20" fmla="*/ 60774257 w 491"/>
                <a:gd name="T21" fmla="*/ 76279851 h 481"/>
                <a:gd name="T22" fmla="*/ 59821856 w 491"/>
                <a:gd name="T23" fmla="*/ 67192494 h 481"/>
                <a:gd name="T24" fmla="*/ 55630332 w 491"/>
                <a:gd name="T25" fmla="*/ 61409583 h 481"/>
                <a:gd name="T26" fmla="*/ 49534007 w 491"/>
                <a:gd name="T27" fmla="*/ 56452652 h 481"/>
                <a:gd name="T28" fmla="*/ 42103797 w 491"/>
                <a:gd name="T29" fmla="*/ 52321702 h 481"/>
                <a:gd name="T30" fmla="*/ 33911928 w 491"/>
                <a:gd name="T31" fmla="*/ 49843236 h 481"/>
                <a:gd name="T32" fmla="*/ 25338575 w 491"/>
                <a:gd name="T33" fmla="*/ 49017256 h 481"/>
                <a:gd name="T34" fmla="*/ 25338575 w 491"/>
                <a:gd name="T35" fmla="*/ 42958843 h 481"/>
                <a:gd name="T36" fmla="*/ 20956746 w 491"/>
                <a:gd name="T37" fmla="*/ 39929899 h 481"/>
                <a:gd name="T38" fmla="*/ 16193869 w 491"/>
                <a:gd name="T39" fmla="*/ 35798948 h 481"/>
                <a:gd name="T40" fmla="*/ 12574135 w 491"/>
                <a:gd name="T41" fmla="*/ 30567041 h 481"/>
                <a:gd name="T42" fmla="*/ 13907583 w 491"/>
                <a:gd name="T43" fmla="*/ 36625453 h 481"/>
                <a:gd name="T44" fmla="*/ 10287849 w 491"/>
                <a:gd name="T45" fmla="*/ 40480378 h 481"/>
                <a:gd name="T46" fmla="*/ 7620516 w 491"/>
                <a:gd name="T47" fmla="*/ 49017256 h 481"/>
                <a:gd name="T48" fmla="*/ 4572571 w 491"/>
                <a:gd name="T49" fmla="*/ 60583078 h 481"/>
                <a:gd name="T50" fmla="*/ 2476591 w 491"/>
                <a:gd name="T51" fmla="*/ 72975405 h 481"/>
                <a:gd name="T52" fmla="*/ 2667333 w 491"/>
                <a:gd name="T53" fmla="*/ 65264507 h 481"/>
                <a:gd name="T54" fmla="*/ 4381829 w 491"/>
                <a:gd name="T55" fmla="*/ 57554134 h 481"/>
                <a:gd name="T56" fmla="*/ 6096325 w 491"/>
                <a:gd name="T57" fmla="*/ 49843236 h 481"/>
                <a:gd name="T58" fmla="*/ 5715278 w 491"/>
                <a:gd name="T59" fmla="*/ 39378896 h 481"/>
                <a:gd name="T60" fmla="*/ 3238686 w 491"/>
                <a:gd name="T61" fmla="*/ 30567041 h 481"/>
                <a:gd name="T62" fmla="*/ 0 w 491"/>
                <a:gd name="T63" fmla="*/ 20102700 h 481"/>
                <a:gd name="T64" fmla="*/ 6477373 w 491"/>
                <a:gd name="T65" fmla="*/ 16247251 h 481"/>
                <a:gd name="T66" fmla="*/ 11240250 w 491"/>
                <a:gd name="T67" fmla="*/ 15145770 h 481"/>
                <a:gd name="T68" fmla="*/ 16003127 w 491"/>
                <a:gd name="T69" fmla="*/ 15971750 h 481"/>
                <a:gd name="T70" fmla="*/ 19432555 w 491"/>
                <a:gd name="T71" fmla="*/ 18174714 h 481"/>
                <a:gd name="T72" fmla="*/ 23052289 w 491"/>
                <a:gd name="T73" fmla="*/ 22581166 h 481"/>
                <a:gd name="T74" fmla="*/ 26672023 w 491"/>
                <a:gd name="T75" fmla="*/ 30567041 h 481"/>
                <a:gd name="T76" fmla="*/ 34864329 w 491"/>
                <a:gd name="T77" fmla="*/ 28364077 h 481"/>
                <a:gd name="T78" fmla="*/ 37340920 w 491"/>
                <a:gd name="T79" fmla="*/ 26436090 h 481"/>
                <a:gd name="T80" fmla="*/ 38103015 w 491"/>
                <a:gd name="T81" fmla="*/ 24784130 h 481"/>
                <a:gd name="T82" fmla="*/ 39436463 w 491"/>
                <a:gd name="T83" fmla="*/ 20102700 h 481"/>
                <a:gd name="T84" fmla="*/ 44199777 w 491"/>
                <a:gd name="T85" fmla="*/ 14870268 h 481"/>
                <a:gd name="T86" fmla="*/ 48390864 w 491"/>
                <a:gd name="T87" fmla="*/ 13493284 h 481"/>
                <a:gd name="T88" fmla="*/ 50105360 w 491"/>
                <a:gd name="T89" fmla="*/ 8261377 h 481"/>
                <a:gd name="T90" fmla="*/ 53344483 w 491"/>
                <a:gd name="T91" fmla="*/ 2478465 h 481"/>
                <a:gd name="T92" fmla="*/ 57154522 w 491"/>
                <a:gd name="T93" fmla="*/ 275502 h 481"/>
                <a:gd name="T94" fmla="*/ 61536352 w 491"/>
                <a:gd name="T95" fmla="*/ 0 h 481"/>
                <a:gd name="T96" fmla="*/ 66871018 w 491"/>
                <a:gd name="T97" fmla="*/ 2202964 h 481"/>
                <a:gd name="T98" fmla="*/ 76015724 w 491"/>
                <a:gd name="T99" fmla="*/ 10464340 h 481"/>
                <a:gd name="T100" fmla="*/ 81540696 w 491"/>
                <a:gd name="T101" fmla="*/ 14595291 h 481"/>
                <a:gd name="T102" fmla="*/ 87446716 w 491"/>
                <a:gd name="T103" fmla="*/ 16522753 h 481"/>
                <a:gd name="T104" fmla="*/ 93543041 w 491"/>
                <a:gd name="T105" fmla="*/ 18450215 h 481"/>
                <a:gd name="T106" fmla="*/ 93543041 w 491"/>
                <a:gd name="T107" fmla="*/ 89773135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chemeClr val="accent1">
                <a:lumMod val="60000"/>
                <a:lumOff val="40000"/>
              </a:schemeClr>
            </a:solidFill>
            <a:ln w="9525" cap="flat" cmpd="sng">
              <a:solidFill>
                <a:srgbClr val="FFFFFF"/>
              </a:solidFill>
              <a:prstDash val="solid"/>
              <a:round/>
              <a:headEnd type="none" w="med" len="med"/>
              <a:tailEnd type="none" w="med" len="med"/>
            </a:ln>
            <a:effectLst/>
          </p:spPr>
          <p:txBody>
            <a:bodyPr/>
            <a:lstStyle/>
            <a:p>
              <a:pPr>
                <a:defRPr/>
              </a:pPr>
              <a:endParaRPr lang="en-GB" dirty="0">
                <a:solidFill>
                  <a:srgbClr val="000000"/>
                </a:solidFill>
                <a:latin typeface="Arial" charset="0"/>
                <a:cs typeface="Arial" charset="0"/>
              </a:endParaRPr>
            </a:p>
          </p:txBody>
        </p:sp>
        <p:sp>
          <p:nvSpPr>
            <p:cNvPr id="47436" name="Freeform 341"/>
            <p:cNvSpPr>
              <a:spLocks/>
            </p:cNvSpPr>
            <p:nvPr>
              <p:custDataLst>
                <p:tags r:id="rId235"/>
              </p:custDataLst>
            </p:nvPr>
          </p:nvSpPr>
          <p:spPr bwMode="auto">
            <a:xfrm>
              <a:off x="5868988" y="3054350"/>
              <a:ext cx="53975" cy="60325"/>
            </a:xfrm>
            <a:custGeom>
              <a:avLst/>
              <a:gdLst>
                <a:gd name="T0" fmla="*/ 0 w 133"/>
                <a:gd name="T1" fmla="*/ 2147483647 h 117"/>
                <a:gd name="T2" fmla="*/ 2147483647 w 133"/>
                <a:gd name="T3" fmla="*/ 0 h 117"/>
                <a:gd name="T4" fmla="*/ 2147483647 w 133"/>
                <a:gd name="T5" fmla="*/ 2147483647 h 117"/>
                <a:gd name="T6" fmla="*/ 2147483647 w 133"/>
                <a:gd name="T7" fmla="*/ 2147483647 h 117"/>
                <a:gd name="T8" fmla="*/ 2147483647 w 133"/>
                <a:gd name="T9" fmla="*/ 2147483647 h 117"/>
                <a:gd name="T10" fmla="*/ 2147483647 w 133"/>
                <a:gd name="T11" fmla="*/ 2147483647 h 117"/>
                <a:gd name="T12" fmla="*/ 2147483647 w 133"/>
                <a:gd name="T13" fmla="*/ 2147483647 h 117"/>
                <a:gd name="T14" fmla="*/ 2147483647 w 133"/>
                <a:gd name="T15" fmla="*/ 2147483647 h 117"/>
                <a:gd name="T16" fmla="*/ 2147483647 w 133"/>
                <a:gd name="T17" fmla="*/ 2147483647 h 117"/>
                <a:gd name="T18" fmla="*/ 2147483647 w 133"/>
                <a:gd name="T19" fmla="*/ 2147483647 h 117"/>
                <a:gd name="T20" fmla="*/ 2147483647 w 133"/>
                <a:gd name="T21" fmla="*/ 2147483647 h 117"/>
                <a:gd name="T22" fmla="*/ 2147483647 w 133"/>
                <a:gd name="T23" fmla="*/ 2147483647 h 117"/>
                <a:gd name="T24" fmla="*/ 2147483647 w 133"/>
                <a:gd name="T25" fmla="*/ 2147483647 h 117"/>
                <a:gd name="T26" fmla="*/ 2147483647 w 133"/>
                <a:gd name="T27" fmla="*/ 2147483647 h 117"/>
                <a:gd name="T28" fmla="*/ 2147483647 w 133"/>
                <a:gd name="T29" fmla="*/ 2147483647 h 117"/>
                <a:gd name="T30" fmla="*/ 2147483647 w 133"/>
                <a:gd name="T31" fmla="*/ 2147483647 h 117"/>
                <a:gd name="T32" fmla="*/ 2147483647 w 133"/>
                <a:gd name="T33" fmla="*/ 2147483647 h 117"/>
                <a:gd name="T34" fmla="*/ 2147483647 w 133"/>
                <a:gd name="T35" fmla="*/ 2147483647 h 117"/>
                <a:gd name="T36" fmla="*/ 2147483647 w 133"/>
                <a:gd name="T37" fmla="*/ 2147483647 h 117"/>
                <a:gd name="T38" fmla="*/ 2147483647 w 133"/>
                <a:gd name="T39" fmla="*/ 2147483647 h 117"/>
                <a:gd name="T40" fmla="*/ 2147483647 w 133"/>
                <a:gd name="T41" fmla="*/ 2147483647 h 117"/>
                <a:gd name="T42" fmla="*/ 2147483647 w 133"/>
                <a:gd name="T43" fmla="*/ 2147483647 h 117"/>
                <a:gd name="T44" fmla="*/ 2147483647 w 133"/>
                <a:gd name="T45" fmla="*/ 2147483647 h 117"/>
                <a:gd name="T46" fmla="*/ 2147483647 w 133"/>
                <a:gd name="T47" fmla="*/ 2147483647 h 117"/>
                <a:gd name="T48" fmla="*/ 2147483647 w 133"/>
                <a:gd name="T49" fmla="*/ 2147483647 h 117"/>
                <a:gd name="T50" fmla="*/ 0 w 133"/>
                <a:gd name="T51" fmla="*/ 2147483647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endParaRPr lang="en-GB"/>
            </a:p>
          </p:txBody>
        </p:sp>
        <p:sp>
          <p:nvSpPr>
            <p:cNvPr id="47437" name="Freeform 342"/>
            <p:cNvSpPr>
              <a:spLocks/>
            </p:cNvSpPr>
            <p:nvPr>
              <p:custDataLst>
                <p:tags r:id="rId236"/>
              </p:custDataLst>
            </p:nvPr>
          </p:nvSpPr>
          <p:spPr bwMode="auto">
            <a:xfrm>
              <a:off x="4325938" y="2459038"/>
              <a:ext cx="220662" cy="177800"/>
            </a:xfrm>
            <a:custGeom>
              <a:avLst/>
              <a:gdLst>
                <a:gd name="T0" fmla="*/ 2147483647 w 505"/>
                <a:gd name="T1" fmla="*/ 2147483647 h 339"/>
                <a:gd name="T2" fmla="*/ 2147483647 w 505"/>
                <a:gd name="T3" fmla="*/ 2147483647 h 339"/>
                <a:gd name="T4" fmla="*/ 2147483647 w 505"/>
                <a:gd name="T5" fmla="*/ 2147483647 h 339"/>
                <a:gd name="T6" fmla="*/ 2147483647 w 505"/>
                <a:gd name="T7" fmla="*/ 2147483647 h 339"/>
                <a:gd name="T8" fmla="*/ 2147483647 w 505"/>
                <a:gd name="T9" fmla="*/ 2147483647 h 339"/>
                <a:gd name="T10" fmla="*/ 2147483647 w 505"/>
                <a:gd name="T11" fmla="*/ 2147483647 h 339"/>
                <a:gd name="T12" fmla="*/ 2147483647 w 505"/>
                <a:gd name="T13" fmla="*/ 2147483647 h 339"/>
                <a:gd name="T14" fmla="*/ 2147483647 w 505"/>
                <a:gd name="T15" fmla="*/ 2147483647 h 339"/>
                <a:gd name="T16" fmla="*/ 2147483647 w 505"/>
                <a:gd name="T17" fmla="*/ 2147483647 h 339"/>
                <a:gd name="T18" fmla="*/ 2147483647 w 505"/>
                <a:gd name="T19" fmla="*/ 2147483647 h 339"/>
                <a:gd name="T20" fmla="*/ 2147483647 w 505"/>
                <a:gd name="T21" fmla="*/ 2147483647 h 339"/>
                <a:gd name="T22" fmla="*/ 2147483647 w 505"/>
                <a:gd name="T23" fmla="*/ 2147483647 h 339"/>
                <a:gd name="T24" fmla="*/ 2147483647 w 505"/>
                <a:gd name="T25" fmla="*/ 2147483647 h 339"/>
                <a:gd name="T26" fmla="*/ 2147483647 w 505"/>
                <a:gd name="T27" fmla="*/ 2147483647 h 339"/>
                <a:gd name="T28" fmla="*/ 2147483647 w 505"/>
                <a:gd name="T29" fmla="*/ 2147483647 h 339"/>
                <a:gd name="T30" fmla="*/ 2147483647 w 505"/>
                <a:gd name="T31" fmla="*/ 2147483647 h 339"/>
                <a:gd name="T32" fmla="*/ 2147483647 w 505"/>
                <a:gd name="T33" fmla="*/ 2147483647 h 339"/>
                <a:gd name="T34" fmla="*/ 2147483647 w 505"/>
                <a:gd name="T35" fmla="*/ 2147483647 h 339"/>
                <a:gd name="T36" fmla="*/ 2147483647 w 505"/>
                <a:gd name="T37" fmla="*/ 2147483647 h 339"/>
                <a:gd name="T38" fmla="*/ 2147483647 w 505"/>
                <a:gd name="T39" fmla="*/ 2147483647 h 339"/>
                <a:gd name="T40" fmla="*/ 2147483647 w 505"/>
                <a:gd name="T41" fmla="*/ 2147483647 h 339"/>
                <a:gd name="T42" fmla="*/ 2147483647 w 505"/>
                <a:gd name="T43" fmla="*/ 2147483647 h 339"/>
                <a:gd name="T44" fmla="*/ 2147483647 w 505"/>
                <a:gd name="T45" fmla="*/ 2147483647 h 339"/>
                <a:gd name="T46" fmla="*/ 2147483647 w 505"/>
                <a:gd name="T47" fmla="*/ 2147483647 h 339"/>
                <a:gd name="T48" fmla="*/ 2147483647 w 505"/>
                <a:gd name="T49" fmla="*/ 2147483647 h 339"/>
                <a:gd name="T50" fmla="*/ 2147483647 w 505"/>
                <a:gd name="T51" fmla="*/ 2147483647 h 339"/>
                <a:gd name="T52" fmla="*/ 2147483647 w 505"/>
                <a:gd name="T53" fmla="*/ 2147483647 h 339"/>
                <a:gd name="T54" fmla="*/ 2147483647 w 505"/>
                <a:gd name="T55" fmla="*/ 2147483647 h 339"/>
                <a:gd name="T56" fmla="*/ 2147483647 w 505"/>
                <a:gd name="T57" fmla="*/ 2147483647 h 339"/>
                <a:gd name="T58" fmla="*/ 2147483647 w 505"/>
                <a:gd name="T59" fmla="*/ 2147483647 h 339"/>
                <a:gd name="T60" fmla="*/ 2147483647 w 505"/>
                <a:gd name="T61" fmla="*/ 2147483647 h 339"/>
                <a:gd name="T62" fmla="*/ 2147483647 w 505"/>
                <a:gd name="T63" fmla="*/ 2147483647 h 339"/>
                <a:gd name="T64" fmla="*/ 2147483647 w 505"/>
                <a:gd name="T65" fmla="*/ 2147483647 h 339"/>
                <a:gd name="T66" fmla="*/ 2147483647 w 505"/>
                <a:gd name="T67" fmla="*/ 2147483647 h 339"/>
                <a:gd name="T68" fmla="*/ 2147483647 w 505"/>
                <a:gd name="T69" fmla="*/ 2147483647 h 339"/>
                <a:gd name="T70" fmla="*/ 2147483647 w 505"/>
                <a:gd name="T71" fmla="*/ 2147483647 h 339"/>
                <a:gd name="T72" fmla="*/ 2147483647 w 505"/>
                <a:gd name="T73" fmla="*/ 2147483647 h 339"/>
                <a:gd name="T74" fmla="*/ 2147483647 w 505"/>
                <a:gd name="T75" fmla="*/ 2147483647 h 339"/>
                <a:gd name="T76" fmla="*/ 2147483647 w 505"/>
                <a:gd name="T77" fmla="*/ 2147483647 h 339"/>
                <a:gd name="T78" fmla="*/ 2147483647 w 505"/>
                <a:gd name="T79" fmla="*/ 2147483647 h 339"/>
                <a:gd name="T80" fmla="*/ 2147483647 w 505"/>
                <a:gd name="T81" fmla="*/ 2147483647 h 339"/>
                <a:gd name="T82" fmla="*/ 2147483647 w 505"/>
                <a:gd name="T83" fmla="*/ 2147483647 h 339"/>
                <a:gd name="T84" fmla="*/ 2147483647 w 505"/>
                <a:gd name="T85" fmla="*/ 2147483647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38" name="Freeform 343"/>
            <p:cNvSpPr>
              <a:spLocks/>
            </p:cNvSpPr>
            <p:nvPr>
              <p:custDataLst>
                <p:tags r:id="rId237"/>
              </p:custDataLst>
            </p:nvPr>
          </p:nvSpPr>
          <p:spPr bwMode="auto">
            <a:xfrm>
              <a:off x="4389438" y="2663825"/>
              <a:ext cx="146050" cy="71438"/>
            </a:xfrm>
            <a:custGeom>
              <a:avLst/>
              <a:gdLst>
                <a:gd name="T0" fmla="*/ 2147483647 w 338"/>
                <a:gd name="T1" fmla="*/ 0 h 141"/>
                <a:gd name="T2" fmla="*/ 2147483647 w 338"/>
                <a:gd name="T3" fmla="*/ 0 h 141"/>
                <a:gd name="T4" fmla="*/ 2147483647 w 338"/>
                <a:gd name="T5" fmla="*/ 2147483647 h 141"/>
                <a:gd name="T6" fmla="*/ 2147483647 w 338"/>
                <a:gd name="T7" fmla="*/ 2147483647 h 141"/>
                <a:gd name="T8" fmla="*/ 2147483647 w 338"/>
                <a:gd name="T9" fmla="*/ 2147483647 h 141"/>
                <a:gd name="T10" fmla="*/ 2147483647 w 338"/>
                <a:gd name="T11" fmla="*/ 2147483647 h 141"/>
                <a:gd name="T12" fmla="*/ 2147483647 w 338"/>
                <a:gd name="T13" fmla="*/ 2147483647 h 141"/>
                <a:gd name="T14" fmla="*/ 2147483647 w 338"/>
                <a:gd name="T15" fmla="*/ 2147483647 h 141"/>
                <a:gd name="T16" fmla="*/ 2147483647 w 338"/>
                <a:gd name="T17" fmla="*/ 2147483647 h 141"/>
                <a:gd name="T18" fmla="*/ 2147483647 w 338"/>
                <a:gd name="T19" fmla="*/ 2147483647 h 141"/>
                <a:gd name="T20" fmla="*/ 2147483647 w 338"/>
                <a:gd name="T21" fmla="*/ 2147483647 h 141"/>
                <a:gd name="T22" fmla="*/ 2147483647 w 338"/>
                <a:gd name="T23" fmla="*/ 2147483647 h 141"/>
                <a:gd name="T24" fmla="*/ 2147483647 w 338"/>
                <a:gd name="T25" fmla="*/ 2147483647 h 141"/>
                <a:gd name="T26" fmla="*/ 2147483647 w 338"/>
                <a:gd name="T27" fmla="*/ 2147483647 h 141"/>
                <a:gd name="T28" fmla="*/ 2147483647 w 338"/>
                <a:gd name="T29" fmla="*/ 2147483647 h 141"/>
                <a:gd name="T30" fmla="*/ 2147483647 w 338"/>
                <a:gd name="T31" fmla="*/ 2147483647 h 141"/>
                <a:gd name="T32" fmla="*/ 2147483647 w 338"/>
                <a:gd name="T33" fmla="*/ 2147483647 h 141"/>
                <a:gd name="T34" fmla="*/ 2147483647 w 338"/>
                <a:gd name="T35" fmla="*/ 2147483647 h 141"/>
                <a:gd name="T36" fmla="*/ 2147483647 w 338"/>
                <a:gd name="T37" fmla="*/ 2147483647 h 141"/>
                <a:gd name="T38" fmla="*/ 2147483647 w 338"/>
                <a:gd name="T39" fmla="*/ 2147483647 h 141"/>
                <a:gd name="T40" fmla="*/ 2147483647 w 338"/>
                <a:gd name="T41" fmla="*/ 2147483647 h 141"/>
                <a:gd name="T42" fmla="*/ 0 w 338"/>
                <a:gd name="T43" fmla="*/ 2147483647 h 141"/>
                <a:gd name="T44" fmla="*/ 2147483647 w 338"/>
                <a:gd name="T45" fmla="*/ 2147483647 h 141"/>
                <a:gd name="T46" fmla="*/ 2147483647 w 338"/>
                <a:gd name="T47" fmla="*/ 2147483647 h 141"/>
                <a:gd name="T48" fmla="*/ 2147483647 w 338"/>
                <a:gd name="T49" fmla="*/ 2147483647 h 141"/>
                <a:gd name="T50" fmla="*/ 2147483647 w 338"/>
                <a:gd name="T51" fmla="*/ 2147483647 h 141"/>
                <a:gd name="T52" fmla="*/ 2147483647 w 338"/>
                <a:gd name="T53" fmla="*/ 2147483647 h 141"/>
                <a:gd name="T54" fmla="*/ 2147483647 w 338"/>
                <a:gd name="T55" fmla="*/ 2147483647 h 141"/>
                <a:gd name="T56" fmla="*/ 2147483647 w 338"/>
                <a:gd name="T57" fmla="*/ 2147483647 h 141"/>
                <a:gd name="T58" fmla="*/ 2147483647 w 338"/>
                <a:gd name="T59" fmla="*/ 2147483647 h 141"/>
                <a:gd name="T60" fmla="*/ 2147483647 w 338"/>
                <a:gd name="T61" fmla="*/ 2147483647 h 141"/>
                <a:gd name="T62" fmla="*/ 2147483647 w 338"/>
                <a:gd name="T63" fmla="*/ 2147483647 h 141"/>
                <a:gd name="T64" fmla="*/ 2147483647 w 338"/>
                <a:gd name="T65" fmla="*/ 2147483647 h 141"/>
                <a:gd name="T66" fmla="*/ 2147483647 w 338"/>
                <a:gd name="T67" fmla="*/ 2147483647 h 141"/>
                <a:gd name="T68" fmla="*/ 2147483647 w 338"/>
                <a:gd name="T69" fmla="*/ 2147483647 h 141"/>
                <a:gd name="T70" fmla="*/ 2147483647 w 338"/>
                <a:gd name="T71" fmla="*/ 2147483647 h 141"/>
                <a:gd name="T72" fmla="*/ 2147483647 w 338"/>
                <a:gd name="T73" fmla="*/ 2147483647 h 141"/>
                <a:gd name="T74" fmla="*/ 2147483647 w 338"/>
                <a:gd name="T75" fmla="*/ 2147483647 h 141"/>
                <a:gd name="T76" fmla="*/ 2147483647 w 338"/>
                <a:gd name="T77" fmla="*/ 2147483647 h 141"/>
                <a:gd name="T78" fmla="*/ 2147483647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39" name="Freeform 344"/>
            <p:cNvSpPr>
              <a:spLocks/>
            </p:cNvSpPr>
            <p:nvPr>
              <p:custDataLst>
                <p:tags r:id="rId238"/>
              </p:custDataLst>
            </p:nvPr>
          </p:nvSpPr>
          <p:spPr bwMode="auto">
            <a:xfrm>
              <a:off x="4489450" y="2319338"/>
              <a:ext cx="111125" cy="65087"/>
            </a:xfrm>
            <a:custGeom>
              <a:avLst/>
              <a:gdLst>
                <a:gd name="T0" fmla="*/ 2147483647 w 259"/>
                <a:gd name="T1" fmla="*/ 2147483647 h 129"/>
                <a:gd name="T2" fmla="*/ 2147483647 w 259"/>
                <a:gd name="T3" fmla="*/ 2147483647 h 129"/>
                <a:gd name="T4" fmla="*/ 2147483647 w 259"/>
                <a:gd name="T5" fmla="*/ 2147483647 h 129"/>
                <a:gd name="T6" fmla="*/ 2147483647 w 259"/>
                <a:gd name="T7" fmla="*/ 2147483647 h 129"/>
                <a:gd name="T8" fmla="*/ 2147483647 w 259"/>
                <a:gd name="T9" fmla="*/ 2147483647 h 129"/>
                <a:gd name="T10" fmla="*/ 2147483647 w 259"/>
                <a:gd name="T11" fmla="*/ 2147483647 h 129"/>
                <a:gd name="T12" fmla="*/ 2147483647 w 259"/>
                <a:gd name="T13" fmla="*/ 2147483647 h 129"/>
                <a:gd name="T14" fmla="*/ 2147483647 w 259"/>
                <a:gd name="T15" fmla="*/ 2147483647 h 129"/>
                <a:gd name="T16" fmla="*/ 2147483647 w 259"/>
                <a:gd name="T17" fmla="*/ 2147483647 h 129"/>
                <a:gd name="T18" fmla="*/ 2147483647 w 259"/>
                <a:gd name="T19" fmla="*/ 2147483647 h 129"/>
                <a:gd name="T20" fmla="*/ 2147483647 w 259"/>
                <a:gd name="T21" fmla="*/ 2147483647 h 129"/>
                <a:gd name="T22" fmla="*/ 2147483647 w 259"/>
                <a:gd name="T23" fmla="*/ 2147483647 h 129"/>
                <a:gd name="T24" fmla="*/ 2147483647 w 259"/>
                <a:gd name="T25" fmla="*/ 2147483647 h 129"/>
                <a:gd name="T26" fmla="*/ 2147483647 w 259"/>
                <a:gd name="T27" fmla="*/ 2147483647 h 129"/>
                <a:gd name="T28" fmla="*/ 2147483647 w 259"/>
                <a:gd name="T29" fmla="*/ 2147483647 h 129"/>
                <a:gd name="T30" fmla="*/ 2147483647 w 259"/>
                <a:gd name="T31" fmla="*/ 2147483647 h 129"/>
                <a:gd name="T32" fmla="*/ 2147483647 w 259"/>
                <a:gd name="T33" fmla="*/ 2147483647 h 129"/>
                <a:gd name="T34" fmla="*/ 2147483647 w 259"/>
                <a:gd name="T35" fmla="*/ 2147483647 h 129"/>
                <a:gd name="T36" fmla="*/ 2147483647 w 259"/>
                <a:gd name="T37" fmla="*/ 2147483647 h 129"/>
                <a:gd name="T38" fmla="*/ 2147483647 w 259"/>
                <a:gd name="T39" fmla="*/ 2147483647 h 129"/>
                <a:gd name="T40" fmla="*/ 2147483647 w 259"/>
                <a:gd name="T41" fmla="*/ 2147483647 h 129"/>
                <a:gd name="T42" fmla="*/ 2147483647 w 259"/>
                <a:gd name="T43" fmla="*/ 2147483647 h 129"/>
                <a:gd name="T44" fmla="*/ 2147483647 w 259"/>
                <a:gd name="T45" fmla="*/ 0 h 129"/>
                <a:gd name="T46" fmla="*/ 2147483647 w 259"/>
                <a:gd name="T47" fmla="*/ 0 h 129"/>
                <a:gd name="T48" fmla="*/ 2147483647 w 259"/>
                <a:gd name="T49" fmla="*/ 0 h 129"/>
                <a:gd name="T50" fmla="*/ 2147483647 w 259"/>
                <a:gd name="T51" fmla="*/ 0 h 129"/>
                <a:gd name="T52" fmla="*/ 2147483647 w 259"/>
                <a:gd name="T53" fmla="*/ 2147483647 h 129"/>
                <a:gd name="T54" fmla="*/ 2147483647 w 259"/>
                <a:gd name="T55" fmla="*/ 2147483647 h 129"/>
                <a:gd name="T56" fmla="*/ 2147483647 w 259"/>
                <a:gd name="T57" fmla="*/ 2147483647 h 129"/>
                <a:gd name="T58" fmla="*/ 2147483647 w 259"/>
                <a:gd name="T59" fmla="*/ 2147483647 h 129"/>
                <a:gd name="T60" fmla="*/ 2147483647 w 259"/>
                <a:gd name="T61" fmla="*/ 2147483647 h 129"/>
                <a:gd name="T62" fmla="*/ 2147483647 w 259"/>
                <a:gd name="T63" fmla="*/ 2147483647 h 129"/>
                <a:gd name="T64" fmla="*/ 2147483647 w 259"/>
                <a:gd name="T65" fmla="*/ 2147483647 h 129"/>
                <a:gd name="T66" fmla="*/ 0 w 259"/>
                <a:gd name="T67" fmla="*/ 2147483647 h 129"/>
                <a:gd name="T68" fmla="*/ 0 w 259"/>
                <a:gd name="T69" fmla="*/ 2147483647 h 129"/>
                <a:gd name="T70" fmla="*/ 0 w 259"/>
                <a:gd name="T71" fmla="*/ 2147483647 h 129"/>
                <a:gd name="T72" fmla="*/ 2147483647 w 259"/>
                <a:gd name="T73" fmla="*/ 2147483647 h 129"/>
                <a:gd name="T74" fmla="*/ 2147483647 w 259"/>
                <a:gd name="T75" fmla="*/ 2147483647 h 129"/>
                <a:gd name="T76" fmla="*/ 2147483647 w 259"/>
                <a:gd name="T77" fmla="*/ 2147483647 h 129"/>
                <a:gd name="T78" fmla="*/ 2147483647 w 259"/>
                <a:gd name="T79" fmla="*/ 2147483647 h 129"/>
                <a:gd name="T80" fmla="*/ 2147483647 w 259"/>
                <a:gd name="T81" fmla="*/ 2147483647 h 129"/>
                <a:gd name="T82" fmla="*/ 2147483647 w 259"/>
                <a:gd name="T83" fmla="*/ 2147483647 h 129"/>
                <a:gd name="T84" fmla="*/ 2147483647 w 259"/>
                <a:gd name="T85" fmla="*/ 2147483647 h 129"/>
                <a:gd name="T86" fmla="*/ 2147483647 w 259"/>
                <a:gd name="T87" fmla="*/ 2147483647 h 129"/>
                <a:gd name="T88" fmla="*/ 2147483647 w 259"/>
                <a:gd name="T89" fmla="*/ 2147483647 h 129"/>
                <a:gd name="T90" fmla="*/ 2147483647 w 259"/>
                <a:gd name="T91" fmla="*/ 2147483647 h 129"/>
                <a:gd name="T92" fmla="*/ 2147483647 w 259"/>
                <a:gd name="T93" fmla="*/ 2147483647 h 129"/>
                <a:gd name="T94" fmla="*/ 2147483647 w 259"/>
                <a:gd name="T95" fmla="*/ 2147483647 h 129"/>
                <a:gd name="T96" fmla="*/ 2147483647 w 259"/>
                <a:gd name="T97" fmla="*/ 2147483647 h 129"/>
                <a:gd name="T98" fmla="*/ 2147483647 w 259"/>
                <a:gd name="T99" fmla="*/ 2147483647 h 129"/>
                <a:gd name="T100" fmla="*/ 2147483647 w 259"/>
                <a:gd name="T101" fmla="*/ 2147483647 h 129"/>
                <a:gd name="T102" fmla="*/ 2147483647 w 259"/>
                <a:gd name="T103" fmla="*/ 2147483647 h 129"/>
                <a:gd name="T104" fmla="*/ 2147483647 w 259"/>
                <a:gd name="T105" fmla="*/ 2147483647 h 129"/>
                <a:gd name="T106" fmla="*/ 2147483647 w 259"/>
                <a:gd name="T107" fmla="*/ 2147483647 h 129"/>
                <a:gd name="T108" fmla="*/ 2147483647 w 259"/>
                <a:gd name="T109" fmla="*/ 2147483647 h 129"/>
                <a:gd name="T110" fmla="*/ 2147483647 w 259"/>
                <a:gd name="T111" fmla="*/ 2147483647 h 129"/>
                <a:gd name="T112" fmla="*/ 2147483647 w 259"/>
                <a:gd name="T113" fmla="*/ 2147483647 h 129"/>
                <a:gd name="T114" fmla="*/ 2147483647 w 259"/>
                <a:gd name="T115" fmla="*/ 2147483647 h 129"/>
                <a:gd name="T116" fmla="*/ 2147483647 w 259"/>
                <a:gd name="T117" fmla="*/ 214748364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40" name="Freeform 345"/>
            <p:cNvSpPr>
              <a:spLocks/>
            </p:cNvSpPr>
            <p:nvPr>
              <p:custDataLst>
                <p:tags r:id="rId239"/>
              </p:custDataLst>
            </p:nvPr>
          </p:nvSpPr>
          <p:spPr bwMode="auto">
            <a:xfrm>
              <a:off x="4502150" y="2667000"/>
              <a:ext cx="179388" cy="142875"/>
            </a:xfrm>
            <a:custGeom>
              <a:avLst/>
              <a:gdLst>
                <a:gd name="T0" fmla="*/ 2147483647 w 425"/>
                <a:gd name="T1" fmla="*/ 2147483647 h 272"/>
                <a:gd name="T2" fmla="*/ 2147483647 w 425"/>
                <a:gd name="T3" fmla="*/ 2147483647 h 272"/>
                <a:gd name="T4" fmla="*/ 2147483647 w 425"/>
                <a:gd name="T5" fmla="*/ 2147483647 h 272"/>
                <a:gd name="T6" fmla="*/ 2147483647 w 425"/>
                <a:gd name="T7" fmla="*/ 2147483647 h 272"/>
                <a:gd name="T8" fmla="*/ 2147483647 w 425"/>
                <a:gd name="T9" fmla="*/ 2147483647 h 272"/>
                <a:gd name="T10" fmla="*/ 2147483647 w 425"/>
                <a:gd name="T11" fmla="*/ 2147483647 h 272"/>
                <a:gd name="T12" fmla="*/ 2147483647 w 425"/>
                <a:gd name="T13" fmla="*/ 2147483647 h 272"/>
                <a:gd name="T14" fmla="*/ 2147483647 w 425"/>
                <a:gd name="T15" fmla="*/ 2147483647 h 272"/>
                <a:gd name="T16" fmla="*/ 2147483647 w 425"/>
                <a:gd name="T17" fmla="*/ 2147483647 h 272"/>
                <a:gd name="T18" fmla="*/ 2147483647 w 425"/>
                <a:gd name="T19" fmla="*/ 2147483647 h 272"/>
                <a:gd name="T20" fmla="*/ 2147483647 w 425"/>
                <a:gd name="T21" fmla="*/ 2147483647 h 272"/>
                <a:gd name="T22" fmla="*/ 2147483647 w 425"/>
                <a:gd name="T23" fmla="*/ 2147483647 h 272"/>
                <a:gd name="T24" fmla="*/ 2147483647 w 425"/>
                <a:gd name="T25" fmla="*/ 2147483647 h 272"/>
                <a:gd name="T26" fmla="*/ 2147483647 w 425"/>
                <a:gd name="T27" fmla="*/ 2147483647 h 272"/>
                <a:gd name="T28" fmla="*/ 2147483647 w 425"/>
                <a:gd name="T29" fmla="*/ 2147483647 h 272"/>
                <a:gd name="T30" fmla="*/ 2147483647 w 425"/>
                <a:gd name="T31" fmla="*/ 2147483647 h 272"/>
                <a:gd name="T32" fmla="*/ 2147483647 w 425"/>
                <a:gd name="T33" fmla="*/ 2147483647 h 272"/>
                <a:gd name="T34" fmla="*/ 2147483647 w 425"/>
                <a:gd name="T35" fmla="*/ 2147483647 h 272"/>
                <a:gd name="T36" fmla="*/ 2147483647 w 425"/>
                <a:gd name="T37" fmla="*/ 2147483647 h 272"/>
                <a:gd name="T38" fmla="*/ 0 w 425"/>
                <a:gd name="T39" fmla="*/ 2147483647 h 272"/>
                <a:gd name="T40" fmla="*/ 2147483647 w 425"/>
                <a:gd name="T41" fmla="*/ 2147483647 h 272"/>
                <a:gd name="T42" fmla="*/ 2147483647 w 425"/>
                <a:gd name="T43" fmla="*/ 2147483647 h 272"/>
                <a:gd name="T44" fmla="*/ 2147483647 w 425"/>
                <a:gd name="T45" fmla="*/ 2147483647 h 272"/>
                <a:gd name="T46" fmla="*/ 2147483647 w 425"/>
                <a:gd name="T47" fmla="*/ 2147483647 h 272"/>
                <a:gd name="T48" fmla="*/ 2147483647 w 425"/>
                <a:gd name="T49" fmla="*/ 2147483647 h 272"/>
                <a:gd name="T50" fmla="*/ 2147483647 w 425"/>
                <a:gd name="T51" fmla="*/ 2147483647 h 272"/>
                <a:gd name="T52" fmla="*/ 2147483647 w 425"/>
                <a:gd name="T53" fmla="*/ 2147483647 h 272"/>
                <a:gd name="T54" fmla="*/ 2147483647 w 425"/>
                <a:gd name="T55" fmla="*/ 2147483647 h 272"/>
                <a:gd name="T56" fmla="*/ 2147483647 w 425"/>
                <a:gd name="T57" fmla="*/ 2147483647 h 272"/>
                <a:gd name="T58" fmla="*/ 2147483647 w 425"/>
                <a:gd name="T59" fmla="*/ 2147483647 h 272"/>
                <a:gd name="T60" fmla="*/ 2147483647 w 425"/>
                <a:gd name="T61" fmla="*/ 2147483647 h 272"/>
                <a:gd name="T62" fmla="*/ 2147483647 w 425"/>
                <a:gd name="T63" fmla="*/ 2147483647 h 272"/>
                <a:gd name="T64" fmla="*/ 2147483647 w 425"/>
                <a:gd name="T65" fmla="*/ 2147483647 h 272"/>
                <a:gd name="T66" fmla="*/ 2147483647 w 425"/>
                <a:gd name="T67" fmla="*/ 0 h 272"/>
                <a:gd name="T68" fmla="*/ 2147483647 w 425"/>
                <a:gd name="T69" fmla="*/ 2147483647 h 272"/>
                <a:gd name="T70" fmla="*/ 2147483647 w 425"/>
                <a:gd name="T71" fmla="*/ 2147483647 h 272"/>
                <a:gd name="T72" fmla="*/ 2147483647 w 425"/>
                <a:gd name="T73" fmla="*/ 2147483647 h 272"/>
                <a:gd name="T74" fmla="*/ 2147483647 w 425"/>
                <a:gd name="T75" fmla="*/ 2147483647 h 272"/>
                <a:gd name="T76" fmla="*/ 2147483647 w 425"/>
                <a:gd name="T77" fmla="*/ 2147483647 h 272"/>
                <a:gd name="T78" fmla="*/ 2147483647 w 425"/>
                <a:gd name="T79" fmla="*/ 2147483647 h 272"/>
                <a:gd name="T80" fmla="*/ 2147483647 w 425"/>
                <a:gd name="T81" fmla="*/ 2147483647 h 272"/>
                <a:gd name="T82" fmla="*/ 2147483647 w 425"/>
                <a:gd name="T83" fmla="*/ 2147483647 h 272"/>
                <a:gd name="T84" fmla="*/ 2147483647 w 425"/>
                <a:gd name="T85" fmla="*/ 2147483647 h 272"/>
                <a:gd name="T86" fmla="*/ 2147483647 w 425"/>
                <a:gd name="T87" fmla="*/ 2147483647 h 272"/>
                <a:gd name="T88" fmla="*/ 2147483647 w 425"/>
                <a:gd name="T89" fmla="*/ 2147483647 h 272"/>
                <a:gd name="T90" fmla="*/ 2147483647 w 425"/>
                <a:gd name="T91" fmla="*/ 2147483647 h 272"/>
                <a:gd name="T92" fmla="*/ 2147483647 w 425"/>
                <a:gd name="T93" fmla="*/ 2147483647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41" name="Freeform 346"/>
            <p:cNvSpPr>
              <a:spLocks/>
            </p:cNvSpPr>
            <p:nvPr>
              <p:custDataLst>
                <p:tags r:id="rId240"/>
              </p:custDataLst>
            </p:nvPr>
          </p:nvSpPr>
          <p:spPr bwMode="auto">
            <a:xfrm>
              <a:off x="2501900" y="3705225"/>
              <a:ext cx="14288" cy="55563"/>
            </a:xfrm>
            <a:custGeom>
              <a:avLst/>
              <a:gdLst>
                <a:gd name="T0" fmla="*/ 2147483647 w 33"/>
                <a:gd name="T1" fmla="*/ 2147483647 h 31"/>
                <a:gd name="T2" fmla="*/ 0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0 h 31"/>
                <a:gd name="T18" fmla="*/ 2147483647 w 33"/>
                <a:gd name="T19" fmla="*/ 0 h 31"/>
                <a:gd name="T20" fmla="*/ 2147483647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endParaRPr lang="en-GB"/>
            </a:p>
          </p:txBody>
        </p:sp>
        <p:sp>
          <p:nvSpPr>
            <p:cNvPr id="47442" name="Freeform 347"/>
            <p:cNvSpPr>
              <a:spLocks/>
            </p:cNvSpPr>
            <p:nvPr>
              <p:custDataLst>
                <p:tags r:id="rId241"/>
              </p:custDataLst>
            </p:nvPr>
          </p:nvSpPr>
          <p:spPr bwMode="auto">
            <a:xfrm>
              <a:off x="4606925" y="2659063"/>
              <a:ext cx="85725" cy="79375"/>
            </a:xfrm>
            <a:custGeom>
              <a:avLst/>
              <a:gdLst>
                <a:gd name="T0" fmla="*/ 2147483647 w 192"/>
                <a:gd name="T1" fmla="*/ 2147483647 h 154"/>
                <a:gd name="T2" fmla="*/ 2147483647 w 192"/>
                <a:gd name="T3" fmla="*/ 0 h 154"/>
                <a:gd name="T4" fmla="*/ 2147483647 w 192"/>
                <a:gd name="T5" fmla="*/ 2147483647 h 154"/>
                <a:gd name="T6" fmla="*/ 2147483647 w 192"/>
                <a:gd name="T7" fmla="*/ 2147483647 h 154"/>
                <a:gd name="T8" fmla="*/ 2147483647 w 192"/>
                <a:gd name="T9" fmla="*/ 2147483647 h 154"/>
                <a:gd name="T10" fmla="*/ 2147483647 w 192"/>
                <a:gd name="T11" fmla="*/ 2147483647 h 154"/>
                <a:gd name="T12" fmla="*/ 2147483647 w 192"/>
                <a:gd name="T13" fmla="*/ 2147483647 h 154"/>
                <a:gd name="T14" fmla="*/ 2147483647 w 192"/>
                <a:gd name="T15" fmla="*/ 2147483647 h 154"/>
                <a:gd name="T16" fmla="*/ 2147483647 w 192"/>
                <a:gd name="T17" fmla="*/ 2147483647 h 154"/>
                <a:gd name="T18" fmla="*/ 2147483647 w 192"/>
                <a:gd name="T19" fmla="*/ 2147483647 h 154"/>
                <a:gd name="T20" fmla="*/ 2147483647 w 192"/>
                <a:gd name="T21" fmla="*/ 2147483647 h 154"/>
                <a:gd name="T22" fmla="*/ 2147483647 w 192"/>
                <a:gd name="T23" fmla="*/ 2147483647 h 154"/>
                <a:gd name="T24" fmla="*/ 2147483647 w 192"/>
                <a:gd name="T25" fmla="*/ 2147483647 h 154"/>
                <a:gd name="T26" fmla="*/ 2147483647 w 192"/>
                <a:gd name="T27" fmla="*/ 2147483647 h 154"/>
                <a:gd name="T28" fmla="*/ 2147483647 w 192"/>
                <a:gd name="T29" fmla="*/ 2147483647 h 154"/>
                <a:gd name="T30" fmla="*/ 2147483647 w 192"/>
                <a:gd name="T31" fmla="*/ 2147483647 h 154"/>
                <a:gd name="T32" fmla="*/ 2147483647 w 192"/>
                <a:gd name="T33" fmla="*/ 2147483647 h 154"/>
                <a:gd name="T34" fmla="*/ 2147483647 w 192"/>
                <a:gd name="T35" fmla="*/ 2147483647 h 154"/>
                <a:gd name="T36" fmla="*/ 2147483647 w 192"/>
                <a:gd name="T37" fmla="*/ 2147483647 h 154"/>
                <a:gd name="T38" fmla="*/ 2147483647 w 192"/>
                <a:gd name="T39" fmla="*/ 2147483647 h 154"/>
                <a:gd name="T40" fmla="*/ 2147483647 w 192"/>
                <a:gd name="T41" fmla="*/ 2147483647 h 154"/>
                <a:gd name="T42" fmla="*/ 2147483647 w 192"/>
                <a:gd name="T43" fmla="*/ 2147483647 h 154"/>
                <a:gd name="T44" fmla="*/ 2147483647 w 192"/>
                <a:gd name="T45" fmla="*/ 2147483647 h 154"/>
                <a:gd name="T46" fmla="*/ 2147483647 w 192"/>
                <a:gd name="T47" fmla="*/ 2147483647 h 154"/>
                <a:gd name="T48" fmla="*/ 2147483647 w 192"/>
                <a:gd name="T49" fmla="*/ 2147483647 h 154"/>
                <a:gd name="T50" fmla="*/ 2147483647 w 192"/>
                <a:gd name="T51" fmla="*/ 2147483647 h 154"/>
                <a:gd name="T52" fmla="*/ 0 w 192"/>
                <a:gd name="T53" fmla="*/ 2147483647 h 154"/>
                <a:gd name="T54" fmla="*/ 2147483647 w 192"/>
                <a:gd name="T55" fmla="*/ 2147483647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cmpd="sng">
              <a:solidFill>
                <a:srgbClr val="FFFFFF"/>
              </a:solidFill>
              <a:prstDash val="solid"/>
              <a:round/>
              <a:headEnd/>
              <a:tailEnd/>
            </a:ln>
          </p:spPr>
          <p:txBody>
            <a:bodyPr/>
            <a:lstStyle/>
            <a:p>
              <a:endParaRPr lang="en-GB"/>
            </a:p>
          </p:txBody>
        </p:sp>
        <p:sp>
          <p:nvSpPr>
            <p:cNvPr id="47443" name="Freeform 348"/>
            <p:cNvSpPr>
              <a:spLocks/>
            </p:cNvSpPr>
            <p:nvPr>
              <p:custDataLst>
                <p:tags r:id="rId242"/>
              </p:custDataLst>
            </p:nvPr>
          </p:nvSpPr>
          <p:spPr bwMode="auto">
            <a:xfrm>
              <a:off x="4524375" y="2541588"/>
              <a:ext cx="381000" cy="247650"/>
            </a:xfrm>
            <a:custGeom>
              <a:avLst/>
              <a:gdLst>
                <a:gd name="T0" fmla="*/ 2147483647 w 877"/>
                <a:gd name="T1" fmla="*/ 2147483647 h 469"/>
                <a:gd name="T2" fmla="*/ 2147483647 w 877"/>
                <a:gd name="T3" fmla="*/ 2147483647 h 469"/>
                <a:gd name="T4" fmla="*/ 2147483647 w 877"/>
                <a:gd name="T5" fmla="*/ 2147483647 h 469"/>
                <a:gd name="T6" fmla="*/ 2147483647 w 877"/>
                <a:gd name="T7" fmla="*/ 2147483647 h 469"/>
                <a:gd name="T8" fmla="*/ 2147483647 w 877"/>
                <a:gd name="T9" fmla="*/ 2147483647 h 469"/>
                <a:gd name="T10" fmla="*/ 2147483647 w 877"/>
                <a:gd name="T11" fmla="*/ 2147483647 h 469"/>
                <a:gd name="T12" fmla="*/ 2147483647 w 877"/>
                <a:gd name="T13" fmla="*/ 2147483647 h 469"/>
                <a:gd name="T14" fmla="*/ 2147483647 w 877"/>
                <a:gd name="T15" fmla="*/ 2147483647 h 469"/>
                <a:gd name="T16" fmla="*/ 2147483647 w 877"/>
                <a:gd name="T17" fmla="*/ 2147483647 h 469"/>
                <a:gd name="T18" fmla="*/ 2147483647 w 877"/>
                <a:gd name="T19" fmla="*/ 2147483647 h 469"/>
                <a:gd name="T20" fmla="*/ 2147483647 w 877"/>
                <a:gd name="T21" fmla="*/ 2147483647 h 469"/>
                <a:gd name="T22" fmla="*/ 2147483647 w 877"/>
                <a:gd name="T23" fmla="*/ 2147483647 h 469"/>
                <a:gd name="T24" fmla="*/ 2147483647 w 877"/>
                <a:gd name="T25" fmla="*/ 2147483647 h 469"/>
                <a:gd name="T26" fmla="*/ 2147483647 w 877"/>
                <a:gd name="T27" fmla="*/ 2147483647 h 469"/>
                <a:gd name="T28" fmla="*/ 2147483647 w 877"/>
                <a:gd name="T29" fmla="*/ 2147483647 h 469"/>
                <a:gd name="T30" fmla="*/ 2147483647 w 877"/>
                <a:gd name="T31" fmla="*/ 2147483647 h 469"/>
                <a:gd name="T32" fmla="*/ 2147483647 w 877"/>
                <a:gd name="T33" fmla="*/ 2147483647 h 469"/>
                <a:gd name="T34" fmla="*/ 2147483647 w 877"/>
                <a:gd name="T35" fmla="*/ 2147483647 h 469"/>
                <a:gd name="T36" fmla="*/ 2147483647 w 877"/>
                <a:gd name="T37" fmla="*/ 2147483647 h 469"/>
                <a:gd name="T38" fmla="*/ 2147483647 w 877"/>
                <a:gd name="T39" fmla="*/ 2147483647 h 469"/>
                <a:gd name="T40" fmla="*/ 2147483647 w 877"/>
                <a:gd name="T41" fmla="*/ 0 h 469"/>
                <a:gd name="T42" fmla="*/ 2147483647 w 877"/>
                <a:gd name="T43" fmla="*/ 2147483647 h 469"/>
                <a:gd name="T44" fmla="*/ 2147483647 w 877"/>
                <a:gd name="T45" fmla="*/ 2147483647 h 469"/>
                <a:gd name="T46" fmla="*/ 2147483647 w 877"/>
                <a:gd name="T47" fmla="*/ 2147483647 h 469"/>
                <a:gd name="T48" fmla="*/ 2147483647 w 877"/>
                <a:gd name="T49" fmla="*/ 2147483647 h 469"/>
                <a:gd name="T50" fmla="*/ 2147483647 w 877"/>
                <a:gd name="T51" fmla="*/ 2147483647 h 469"/>
                <a:gd name="T52" fmla="*/ 2147483647 w 877"/>
                <a:gd name="T53" fmla="*/ 2147483647 h 469"/>
                <a:gd name="T54" fmla="*/ 2147483647 w 877"/>
                <a:gd name="T55" fmla="*/ 2147483647 h 469"/>
                <a:gd name="T56" fmla="*/ 2147483647 w 877"/>
                <a:gd name="T57" fmla="*/ 2147483647 h 469"/>
                <a:gd name="T58" fmla="*/ 2147483647 w 877"/>
                <a:gd name="T59" fmla="*/ 2147483647 h 469"/>
                <a:gd name="T60" fmla="*/ 2147483647 w 877"/>
                <a:gd name="T61" fmla="*/ 2147483647 h 469"/>
                <a:gd name="T62" fmla="*/ 2147483647 w 877"/>
                <a:gd name="T63" fmla="*/ 2147483647 h 469"/>
                <a:gd name="T64" fmla="*/ 2147483647 w 877"/>
                <a:gd name="T65" fmla="*/ 2147483647 h 469"/>
                <a:gd name="T66" fmla="*/ 2147483647 w 877"/>
                <a:gd name="T67" fmla="*/ 2147483647 h 469"/>
                <a:gd name="T68" fmla="*/ 2147483647 w 877"/>
                <a:gd name="T69" fmla="*/ 2147483647 h 469"/>
                <a:gd name="T70" fmla="*/ 2147483647 w 877"/>
                <a:gd name="T71" fmla="*/ 2147483647 h 469"/>
                <a:gd name="T72" fmla="*/ 2147483647 w 877"/>
                <a:gd name="T73" fmla="*/ 2147483647 h 469"/>
                <a:gd name="T74" fmla="*/ 2147483647 w 877"/>
                <a:gd name="T75" fmla="*/ 2147483647 h 469"/>
                <a:gd name="T76" fmla="*/ 2147483647 w 877"/>
                <a:gd name="T77" fmla="*/ 2147483647 h 469"/>
                <a:gd name="T78" fmla="*/ 2147483647 w 877"/>
                <a:gd name="T79" fmla="*/ 2147483647 h 469"/>
                <a:gd name="T80" fmla="*/ 2147483647 w 877"/>
                <a:gd name="T81" fmla="*/ 2147483647 h 469"/>
                <a:gd name="T82" fmla="*/ 2147483647 w 877"/>
                <a:gd name="T83" fmla="*/ 2147483647 h 469"/>
                <a:gd name="T84" fmla="*/ 2147483647 w 877"/>
                <a:gd name="T85" fmla="*/ 2147483647 h 469"/>
                <a:gd name="T86" fmla="*/ 2147483647 w 877"/>
                <a:gd name="T87" fmla="*/ 2147483647 h 469"/>
                <a:gd name="T88" fmla="*/ 2147483647 w 877"/>
                <a:gd name="T89" fmla="*/ 2147483647 h 469"/>
                <a:gd name="T90" fmla="*/ 2147483647 w 877"/>
                <a:gd name="T91" fmla="*/ 2147483647 h 469"/>
                <a:gd name="T92" fmla="*/ 2147483647 w 877"/>
                <a:gd name="T93" fmla="*/ 2147483647 h 469"/>
                <a:gd name="T94" fmla="*/ 2147483647 w 877"/>
                <a:gd name="T95" fmla="*/ 2147483647 h 469"/>
                <a:gd name="T96" fmla="*/ 2147483647 w 877"/>
                <a:gd name="T97" fmla="*/ 2147483647 h 469"/>
                <a:gd name="T98" fmla="*/ 2147483647 w 877"/>
                <a:gd name="T99" fmla="*/ 2147483647 h 469"/>
                <a:gd name="T100" fmla="*/ 2147483647 w 877"/>
                <a:gd name="T101" fmla="*/ 2147483647 h 469"/>
                <a:gd name="T102" fmla="*/ 2147483647 w 877"/>
                <a:gd name="T103" fmla="*/ 2147483647 h 469"/>
                <a:gd name="T104" fmla="*/ 2147483647 w 877"/>
                <a:gd name="T105" fmla="*/ 2147483647 h 469"/>
                <a:gd name="T106" fmla="*/ 2147483647 w 877"/>
                <a:gd name="T107" fmla="*/ 2147483647 h 469"/>
                <a:gd name="T108" fmla="*/ 2147483647 w 877"/>
                <a:gd name="T109" fmla="*/ 2147483647 h 469"/>
                <a:gd name="T110" fmla="*/ 2147483647 w 877"/>
                <a:gd name="T111" fmla="*/ 2147483647 h 469"/>
                <a:gd name="T112" fmla="*/ 2147483647 w 877"/>
                <a:gd name="T113" fmla="*/ 2147483647 h 469"/>
                <a:gd name="T114" fmla="*/ 2147483647 w 877"/>
                <a:gd name="T115" fmla="*/ 2147483647 h 469"/>
                <a:gd name="T116" fmla="*/ 2147483647 w 877"/>
                <a:gd name="T117" fmla="*/ 2147483647 h 469"/>
                <a:gd name="T118" fmla="*/ 2147483647 w 877"/>
                <a:gd name="T119" fmla="*/ 2147483647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44" name="Freeform 349"/>
            <p:cNvSpPr>
              <a:spLocks/>
            </p:cNvSpPr>
            <p:nvPr>
              <p:custDataLst>
                <p:tags r:id="rId243"/>
              </p:custDataLst>
            </p:nvPr>
          </p:nvSpPr>
          <p:spPr bwMode="auto">
            <a:xfrm>
              <a:off x="5035550" y="2884488"/>
              <a:ext cx="47625" cy="63500"/>
            </a:xfrm>
            <a:custGeom>
              <a:avLst/>
              <a:gdLst>
                <a:gd name="T0" fmla="*/ 2147483647 w 107"/>
                <a:gd name="T1" fmla="*/ 0 h 123"/>
                <a:gd name="T2" fmla="*/ 2147483647 w 107"/>
                <a:gd name="T3" fmla="*/ 2147483647 h 123"/>
                <a:gd name="T4" fmla="*/ 2147483647 w 107"/>
                <a:gd name="T5" fmla="*/ 2147483647 h 123"/>
                <a:gd name="T6" fmla="*/ 2147483647 w 107"/>
                <a:gd name="T7" fmla="*/ 2147483647 h 123"/>
                <a:gd name="T8" fmla="*/ 2147483647 w 107"/>
                <a:gd name="T9" fmla="*/ 2147483647 h 123"/>
                <a:gd name="T10" fmla="*/ 2147483647 w 107"/>
                <a:gd name="T11" fmla="*/ 2147483647 h 123"/>
                <a:gd name="T12" fmla="*/ 2147483647 w 107"/>
                <a:gd name="T13" fmla="*/ 2147483647 h 123"/>
                <a:gd name="T14" fmla="*/ 2147483647 w 107"/>
                <a:gd name="T15" fmla="*/ 2147483647 h 123"/>
                <a:gd name="T16" fmla="*/ 2147483647 w 107"/>
                <a:gd name="T17" fmla="*/ 2147483647 h 123"/>
                <a:gd name="T18" fmla="*/ 2147483647 w 107"/>
                <a:gd name="T19" fmla="*/ 2147483647 h 123"/>
                <a:gd name="T20" fmla="*/ 2147483647 w 107"/>
                <a:gd name="T21" fmla="*/ 2147483647 h 123"/>
                <a:gd name="T22" fmla="*/ 2147483647 w 107"/>
                <a:gd name="T23" fmla="*/ 2147483647 h 123"/>
                <a:gd name="T24" fmla="*/ 2147483647 w 107"/>
                <a:gd name="T25" fmla="*/ 2147483647 h 123"/>
                <a:gd name="T26" fmla="*/ 2147483647 w 107"/>
                <a:gd name="T27" fmla="*/ 2147483647 h 123"/>
                <a:gd name="T28" fmla="*/ 2147483647 w 107"/>
                <a:gd name="T29" fmla="*/ 2147483647 h 123"/>
                <a:gd name="T30" fmla="*/ 2147483647 w 107"/>
                <a:gd name="T31" fmla="*/ 2147483647 h 123"/>
                <a:gd name="T32" fmla="*/ 2147483647 w 107"/>
                <a:gd name="T33" fmla="*/ 2147483647 h 123"/>
                <a:gd name="T34" fmla="*/ 2147483647 w 107"/>
                <a:gd name="T35" fmla="*/ 2147483647 h 123"/>
                <a:gd name="T36" fmla="*/ 2147483647 w 107"/>
                <a:gd name="T37" fmla="*/ 2147483647 h 123"/>
                <a:gd name="T38" fmla="*/ 2147483647 w 107"/>
                <a:gd name="T39" fmla="*/ 2147483647 h 123"/>
                <a:gd name="T40" fmla="*/ 2147483647 w 107"/>
                <a:gd name="T41" fmla="*/ 2147483647 h 123"/>
                <a:gd name="T42" fmla="*/ 0 w 107"/>
                <a:gd name="T43" fmla="*/ 2147483647 h 123"/>
                <a:gd name="T44" fmla="*/ 2147483647 w 107"/>
                <a:gd name="T45" fmla="*/ 0 h 123"/>
                <a:gd name="T46" fmla="*/ 2147483647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endParaRPr lang="en-GB"/>
            </a:p>
          </p:txBody>
        </p:sp>
        <p:sp>
          <p:nvSpPr>
            <p:cNvPr id="47445" name="Freeform 350"/>
            <p:cNvSpPr>
              <a:spLocks/>
            </p:cNvSpPr>
            <p:nvPr>
              <p:custDataLst>
                <p:tags r:id="rId244"/>
              </p:custDataLst>
            </p:nvPr>
          </p:nvSpPr>
          <p:spPr bwMode="auto">
            <a:xfrm>
              <a:off x="5578475" y="2898775"/>
              <a:ext cx="207963" cy="122238"/>
            </a:xfrm>
            <a:custGeom>
              <a:avLst/>
              <a:gdLst>
                <a:gd name="T0" fmla="*/ 2147483647 w 471"/>
                <a:gd name="T1" fmla="*/ 2147483647 h 234"/>
                <a:gd name="T2" fmla="*/ 2147483647 w 471"/>
                <a:gd name="T3" fmla="*/ 2147483647 h 234"/>
                <a:gd name="T4" fmla="*/ 2147483647 w 471"/>
                <a:gd name="T5" fmla="*/ 2147483647 h 234"/>
                <a:gd name="T6" fmla="*/ 2147483647 w 471"/>
                <a:gd name="T7" fmla="*/ 2147483647 h 234"/>
                <a:gd name="T8" fmla="*/ 2147483647 w 471"/>
                <a:gd name="T9" fmla="*/ 2147483647 h 234"/>
                <a:gd name="T10" fmla="*/ 2147483647 w 471"/>
                <a:gd name="T11" fmla="*/ 2147483647 h 234"/>
                <a:gd name="T12" fmla="*/ 2147483647 w 471"/>
                <a:gd name="T13" fmla="*/ 2147483647 h 234"/>
                <a:gd name="T14" fmla="*/ 2147483647 w 471"/>
                <a:gd name="T15" fmla="*/ 2147483647 h 234"/>
                <a:gd name="T16" fmla="*/ 2147483647 w 471"/>
                <a:gd name="T17" fmla="*/ 2147483647 h 234"/>
                <a:gd name="T18" fmla="*/ 2147483647 w 471"/>
                <a:gd name="T19" fmla="*/ 2147483647 h 234"/>
                <a:gd name="T20" fmla="*/ 2147483647 w 471"/>
                <a:gd name="T21" fmla="*/ 2147483647 h 234"/>
                <a:gd name="T22" fmla="*/ 2147483647 w 471"/>
                <a:gd name="T23" fmla="*/ 2147483647 h 234"/>
                <a:gd name="T24" fmla="*/ 2147483647 w 471"/>
                <a:gd name="T25" fmla="*/ 2147483647 h 234"/>
                <a:gd name="T26" fmla="*/ 2147483647 w 471"/>
                <a:gd name="T27" fmla="*/ 2147483647 h 234"/>
                <a:gd name="T28" fmla="*/ 2147483647 w 471"/>
                <a:gd name="T29" fmla="*/ 2147483647 h 234"/>
                <a:gd name="T30" fmla="*/ 2147483647 w 471"/>
                <a:gd name="T31" fmla="*/ 2147483647 h 234"/>
                <a:gd name="T32" fmla="*/ 2147483647 w 471"/>
                <a:gd name="T33" fmla="*/ 2147483647 h 234"/>
                <a:gd name="T34" fmla="*/ 2147483647 w 471"/>
                <a:gd name="T35" fmla="*/ 2147483647 h 234"/>
                <a:gd name="T36" fmla="*/ 2147483647 w 471"/>
                <a:gd name="T37" fmla="*/ 2147483647 h 234"/>
                <a:gd name="T38" fmla="*/ 2147483647 w 471"/>
                <a:gd name="T39" fmla="*/ 2147483647 h 234"/>
                <a:gd name="T40" fmla="*/ 2147483647 w 471"/>
                <a:gd name="T41" fmla="*/ 2147483647 h 234"/>
                <a:gd name="T42" fmla="*/ 2147483647 w 471"/>
                <a:gd name="T43" fmla="*/ 2147483647 h 234"/>
                <a:gd name="T44" fmla="*/ 2147483647 w 471"/>
                <a:gd name="T45" fmla="*/ 2147483647 h 234"/>
                <a:gd name="T46" fmla="*/ 2147483647 w 471"/>
                <a:gd name="T47" fmla="*/ 2147483647 h 234"/>
                <a:gd name="T48" fmla="*/ 2147483647 w 471"/>
                <a:gd name="T49" fmla="*/ 2147483647 h 234"/>
                <a:gd name="T50" fmla="*/ 2147483647 w 471"/>
                <a:gd name="T51" fmla="*/ 2147483647 h 234"/>
                <a:gd name="T52" fmla="*/ 2147483647 w 471"/>
                <a:gd name="T53" fmla="*/ 2147483647 h 234"/>
                <a:gd name="T54" fmla="*/ 2147483647 w 471"/>
                <a:gd name="T55" fmla="*/ 2147483647 h 234"/>
                <a:gd name="T56" fmla="*/ 2147483647 w 471"/>
                <a:gd name="T57" fmla="*/ 2147483647 h 234"/>
                <a:gd name="T58" fmla="*/ 2147483647 w 471"/>
                <a:gd name="T59" fmla="*/ 2147483647 h 234"/>
                <a:gd name="T60" fmla="*/ 2147483647 w 471"/>
                <a:gd name="T61" fmla="*/ 2147483647 h 234"/>
                <a:gd name="T62" fmla="*/ 2147483647 w 471"/>
                <a:gd name="T63" fmla="*/ 2147483647 h 234"/>
                <a:gd name="T64" fmla="*/ 2147483647 w 471"/>
                <a:gd name="T65" fmla="*/ 2147483647 h 234"/>
                <a:gd name="T66" fmla="*/ 2147483647 w 471"/>
                <a:gd name="T67" fmla="*/ 2147483647 h 234"/>
                <a:gd name="T68" fmla="*/ 2147483647 w 471"/>
                <a:gd name="T69" fmla="*/ 2147483647 h 234"/>
                <a:gd name="T70" fmla="*/ 2147483647 w 471"/>
                <a:gd name="T71" fmla="*/ 2147483647 h 234"/>
                <a:gd name="T72" fmla="*/ 2147483647 w 471"/>
                <a:gd name="T73" fmla="*/ 2147483647 h 234"/>
                <a:gd name="T74" fmla="*/ 2147483647 w 471"/>
                <a:gd name="T75" fmla="*/ 2147483647 h 234"/>
                <a:gd name="T76" fmla="*/ 2147483647 w 471"/>
                <a:gd name="T77" fmla="*/ 2147483647 h 234"/>
                <a:gd name="T78" fmla="*/ 0 w 471"/>
                <a:gd name="T79" fmla="*/ 2147483647 h 234"/>
                <a:gd name="T80" fmla="*/ 2147483647 w 471"/>
                <a:gd name="T81" fmla="*/ 2147483647 h 234"/>
                <a:gd name="T82" fmla="*/ 2147483647 w 471"/>
                <a:gd name="T83" fmla="*/ 2147483647 h 234"/>
                <a:gd name="T84" fmla="*/ 2147483647 w 471"/>
                <a:gd name="T85" fmla="*/ 0 h 234"/>
                <a:gd name="T86" fmla="*/ 2147483647 w 471"/>
                <a:gd name="T87" fmla="*/ 2147483647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endParaRPr lang="en-GB"/>
            </a:p>
          </p:txBody>
        </p:sp>
        <p:sp>
          <p:nvSpPr>
            <p:cNvPr id="47446" name="Freeform 351"/>
            <p:cNvSpPr>
              <a:spLocks/>
            </p:cNvSpPr>
            <p:nvPr>
              <p:custDataLst>
                <p:tags r:id="rId245"/>
              </p:custDataLst>
            </p:nvPr>
          </p:nvSpPr>
          <p:spPr bwMode="auto">
            <a:xfrm>
              <a:off x="5627688" y="2827338"/>
              <a:ext cx="225425" cy="125412"/>
            </a:xfrm>
            <a:custGeom>
              <a:avLst/>
              <a:gdLst>
                <a:gd name="T0" fmla="*/ 2147483647 w 525"/>
                <a:gd name="T1" fmla="*/ 2147483647 h 241"/>
                <a:gd name="T2" fmla="*/ 2147483647 w 525"/>
                <a:gd name="T3" fmla="*/ 2147483647 h 241"/>
                <a:gd name="T4" fmla="*/ 2147483647 w 525"/>
                <a:gd name="T5" fmla="*/ 2147483647 h 241"/>
                <a:gd name="T6" fmla="*/ 2147483647 w 525"/>
                <a:gd name="T7" fmla="*/ 2147483647 h 241"/>
                <a:gd name="T8" fmla="*/ 2147483647 w 525"/>
                <a:gd name="T9" fmla="*/ 2147483647 h 241"/>
                <a:gd name="T10" fmla="*/ 2147483647 w 525"/>
                <a:gd name="T11" fmla="*/ 2147483647 h 241"/>
                <a:gd name="T12" fmla="*/ 2147483647 w 525"/>
                <a:gd name="T13" fmla="*/ 2147483647 h 241"/>
                <a:gd name="T14" fmla="*/ 2147483647 w 525"/>
                <a:gd name="T15" fmla="*/ 0 h 241"/>
                <a:gd name="T16" fmla="*/ 2147483647 w 525"/>
                <a:gd name="T17" fmla="*/ 2147483647 h 241"/>
                <a:gd name="T18" fmla="*/ 2147483647 w 525"/>
                <a:gd name="T19" fmla="*/ 2147483647 h 241"/>
                <a:gd name="T20" fmla="*/ 2147483647 w 525"/>
                <a:gd name="T21" fmla="*/ 2147483647 h 241"/>
                <a:gd name="T22" fmla="*/ 2147483647 w 525"/>
                <a:gd name="T23" fmla="*/ 2147483647 h 241"/>
                <a:gd name="T24" fmla="*/ 2147483647 w 525"/>
                <a:gd name="T25" fmla="*/ 2147483647 h 241"/>
                <a:gd name="T26" fmla="*/ 2147483647 w 525"/>
                <a:gd name="T27" fmla="*/ 2147483647 h 241"/>
                <a:gd name="T28" fmla="*/ 2147483647 w 525"/>
                <a:gd name="T29" fmla="*/ 2147483647 h 241"/>
                <a:gd name="T30" fmla="*/ 2147483647 w 525"/>
                <a:gd name="T31" fmla="*/ 2147483647 h 241"/>
                <a:gd name="T32" fmla="*/ 2147483647 w 525"/>
                <a:gd name="T33" fmla="*/ 2147483647 h 241"/>
                <a:gd name="T34" fmla="*/ 2147483647 w 525"/>
                <a:gd name="T35" fmla="*/ 2147483647 h 241"/>
                <a:gd name="T36" fmla="*/ 2147483647 w 525"/>
                <a:gd name="T37" fmla="*/ 2147483647 h 241"/>
                <a:gd name="T38" fmla="*/ 2147483647 w 525"/>
                <a:gd name="T39" fmla="*/ 2147483647 h 241"/>
                <a:gd name="T40" fmla="*/ 2147483647 w 525"/>
                <a:gd name="T41" fmla="*/ 2147483647 h 241"/>
                <a:gd name="T42" fmla="*/ 2147483647 w 525"/>
                <a:gd name="T43" fmla="*/ 2147483647 h 241"/>
                <a:gd name="T44" fmla="*/ 2147483647 w 525"/>
                <a:gd name="T45" fmla="*/ 2147483647 h 241"/>
                <a:gd name="T46" fmla="*/ 2147483647 w 525"/>
                <a:gd name="T47" fmla="*/ 2147483647 h 241"/>
                <a:gd name="T48" fmla="*/ 2147483647 w 525"/>
                <a:gd name="T49" fmla="*/ 2147483647 h 241"/>
                <a:gd name="T50" fmla="*/ 2147483647 w 525"/>
                <a:gd name="T51" fmla="*/ 2147483647 h 241"/>
                <a:gd name="T52" fmla="*/ 2147483647 w 525"/>
                <a:gd name="T53" fmla="*/ 2147483647 h 241"/>
                <a:gd name="T54" fmla="*/ 2147483647 w 525"/>
                <a:gd name="T55" fmla="*/ 2147483647 h 241"/>
                <a:gd name="T56" fmla="*/ 2147483647 w 525"/>
                <a:gd name="T57" fmla="*/ 2147483647 h 241"/>
                <a:gd name="T58" fmla="*/ 2147483647 w 525"/>
                <a:gd name="T59" fmla="*/ 2147483647 h 241"/>
                <a:gd name="T60" fmla="*/ 2147483647 w 525"/>
                <a:gd name="T61" fmla="*/ 2147483647 h 241"/>
                <a:gd name="T62" fmla="*/ 2147483647 w 525"/>
                <a:gd name="T63" fmla="*/ 2147483647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endParaRPr lang="en-GB"/>
            </a:p>
          </p:txBody>
        </p:sp>
        <p:sp>
          <p:nvSpPr>
            <p:cNvPr id="47447" name="Freeform 352"/>
            <p:cNvSpPr>
              <a:spLocks/>
            </p:cNvSpPr>
            <p:nvPr>
              <p:custDataLst>
                <p:tags r:id="rId246"/>
              </p:custDataLst>
            </p:nvPr>
          </p:nvSpPr>
          <p:spPr bwMode="auto">
            <a:xfrm>
              <a:off x="5233988" y="2843213"/>
              <a:ext cx="342900" cy="227012"/>
            </a:xfrm>
            <a:custGeom>
              <a:avLst/>
              <a:gdLst>
                <a:gd name="T0" fmla="*/ 2147483647 w 784"/>
                <a:gd name="T1" fmla="*/ 2147483647 h 430"/>
                <a:gd name="T2" fmla="*/ 2147483647 w 784"/>
                <a:gd name="T3" fmla="*/ 2147483647 h 430"/>
                <a:gd name="T4" fmla="*/ 2147483647 w 784"/>
                <a:gd name="T5" fmla="*/ 2147483647 h 430"/>
                <a:gd name="T6" fmla="*/ 2147483647 w 784"/>
                <a:gd name="T7" fmla="*/ 2147483647 h 430"/>
                <a:gd name="T8" fmla="*/ 2147483647 w 784"/>
                <a:gd name="T9" fmla="*/ 2147483647 h 430"/>
                <a:gd name="T10" fmla="*/ 2147483647 w 784"/>
                <a:gd name="T11" fmla="*/ 2147483647 h 430"/>
                <a:gd name="T12" fmla="*/ 2147483647 w 784"/>
                <a:gd name="T13" fmla="*/ 2147483647 h 430"/>
                <a:gd name="T14" fmla="*/ 2147483647 w 784"/>
                <a:gd name="T15" fmla="*/ 2147483647 h 430"/>
                <a:gd name="T16" fmla="*/ 2147483647 w 784"/>
                <a:gd name="T17" fmla="*/ 2147483647 h 430"/>
                <a:gd name="T18" fmla="*/ 2147483647 w 784"/>
                <a:gd name="T19" fmla="*/ 2147483647 h 430"/>
                <a:gd name="T20" fmla="*/ 2147483647 w 784"/>
                <a:gd name="T21" fmla="*/ 2147483647 h 430"/>
                <a:gd name="T22" fmla="*/ 2147483647 w 784"/>
                <a:gd name="T23" fmla="*/ 2147483647 h 430"/>
                <a:gd name="T24" fmla="*/ 2147483647 w 784"/>
                <a:gd name="T25" fmla="*/ 2147483647 h 430"/>
                <a:gd name="T26" fmla="*/ 2147483647 w 784"/>
                <a:gd name="T27" fmla="*/ 2147483647 h 430"/>
                <a:gd name="T28" fmla="*/ 2147483647 w 784"/>
                <a:gd name="T29" fmla="*/ 2147483647 h 430"/>
                <a:gd name="T30" fmla="*/ 2147483647 w 784"/>
                <a:gd name="T31" fmla="*/ 2147483647 h 430"/>
                <a:gd name="T32" fmla="*/ 2147483647 w 784"/>
                <a:gd name="T33" fmla="*/ 2147483647 h 430"/>
                <a:gd name="T34" fmla="*/ 2147483647 w 784"/>
                <a:gd name="T35" fmla="*/ 2147483647 h 430"/>
                <a:gd name="T36" fmla="*/ 2147483647 w 784"/>
                <a:gd name="T37" fmla="*/ 2147483647 h 430"/>
                <a:gd name="T38" fmla="*/ 2147483647 w 784"/>
                <a:gd name="T39" fmla="*/ 2147483647 h 430"/>
                <a:gd name="T40" fmla="*/ 2147483647 w 784"/>
                <a:gd name="T41" fmla="*/ 2147483647 h 430"/>
                <a:gd name="T42" fmla="*/ 2147483647 w 784"/>
                <a:gd name="T43" fmla="*/ 2147483647 h 430"/>
                <a:gd name="T44" fmla="*/ 2147483647 w 784"/>
                <a:gd name="T45" fmla="*/ 2147483647 h 430"/>
                <a:gd name="T46" fmla="*/ 2147483647 w 784"/>
                <a:gd name="T47" fmla="*/ 2147483647 h 430"/>
                <a:gd name="T48" fmla="*/ 2147483647 w 784"/>
                <a:gd name="T49" fmla="*/ 2147483647 h 430"/>
                <a:gd name="T50" fmla="*/ 2147483647 w 784"/>
                <a:gd name="T51" fmla="*/ 2147483647 h 430"/>
                <a:gd name="T52" fmla="*/ 2147483647 w 784"/>
                <a:gd name="T53" fmla="*/ 2147483647 h 430"/>
                <a:gd name="T54" fmla="*/ 2147483647 w 784"/>
                <a:gd name="T55" fmla="*/ 2147483647 h 430"/>
                <a:gd name="T56" fmla="*/ 2147483647 w 784"/>
                <a:gd name="T57" fmla="*/ 2147483647 h 430"/>
                <a:gd name="T58" fmla="*/ 2147483647 w 784"/>
                <a:gd name="T59" fmla="*/ 2147483647 h 430"/>
                <a:gd name="T60" fmla="*/ 2147483647 w 784"/>
                <a:gd name="T61" fmla="*/ 2147483647 h 430"/>
                <a:gd name="T62" fmla="*/ 2147483647 w 784"/>
                <a:gd name="T63" fmla="*/ 2147483647 h 430"/>
                <a:gd name="T64" fmla="*/ 2147483647 w 784"/>
                <a:gd name="T65" fmla="*/ 2147483647 h 430"/>
                <a:gd name="T66" fmla="*/ 2147483647 w 784"/>
                <a:gd name="T67" fmla="*/ 2147483647 h 430"/>
                <a:gd name="T68" fmla="*/ 0 w 784"/>
                <a:gd name="T69" fmla="*/ 2147483647 h 430"/>
                <a:gd name="T70" fmla="*/ 2147483647 w 784"/>
                <a:gd name="T71" fmla="*/ 2147483647 h 430"/>
                <a:gd name="T72" fmla="*/ 2147483647 w 784"/>
                <a:gd name="T73" fmla="*/ 2147483647 h 430"/>
                <a:gd name="T74" fmla="*/ 2147483647 w 784"/>
                <a:gd name="T75" fmla="*/ 2147483647 h 430"/>
                <a:gd name="T76" fmla="*/ 2147483647 w 784"/>
                <a:gd name="T77" fmla="*/ 2147483647 h 430"/>
                <a:gd name="T78" fmla="*/ 2147483647 w 784"/>
                <a:gd name="T79" fmla="*/ 2147483647 h 430"/>
                <a:gd name="T80" fmla="*/ 2147483647 w 784"/>
                <a:gd name="T81" fmla="*/ 2147483647 h 430"/>
                <a:gd name="T82" fmla="*/ 2147483647 w 784"/>
                <a:gd name="T83" fmla="*/ 2147483647 h 430"/>
                <a:gd name="T84" fmla="*/ 2147483647 w 784"/>
                <a:gd name="T85" fmla="*/ 2147483647 h 430"/>
                <a:gd name="T86" fmla="*/ 2147483647 w 784"/>
                <a:gd name="T87" fmla="*/ 2147483647 h 430"/>
                <a:gd name="T88" fmla="*/ 2147483647 w 784"/>
                <a:gd name="T89" fmla="*/ 2147483647 h 430"/>
                <a:gd name="T90" fmla="*/ 2147483647 w 784"/>
                <a:gd name="T91" fmla="*/ 2147483647 h 430"/>
                <a:gd name="T92" fmla="*/ 2147483647 w 784"/>
                <a:gd name="T93" fmla="*/ 2147483647 h 430"/>
                <a:gd name="T94" fmla="*/ 2147483647 w 784"/>
                <a:gd name="T95" fmla="*/ 2147483647 h 430"/>
                <a:gd name="T96" fmla="*/ 2147483647 w 784"/>
                <a:gd name="T97" fmla="*/ 2147483647 h 430"/>
                <a:gd name="T98" fmla="*/ 2147483647 w 784"/>
                <a:gd name="T99" fmla="*/ 0 h 430"/>
                <a:gd name="T100" fmla="*/ 2147483647 w 784"/>
                <a:gd name="T101" fmla="*/ 2147483647 h 430"/>
                <a:gd name="T102" fmla="*/ 2147483647 w 784"/>
                <a:gd name="T103" fmla="*/ 2147483647 h 430"/>
                <a:gd name="T104" fmla="*/ 2147483647 w 784"/>
                <a:gd name="T105" fmla="*/ 2147483647 h 430"/>
                <a:gd name="T106" fmla="*/ 2147483647 w 784"/>
                <a:gd name="T107" fmla="*/ 2147483647 h 430"/>
                <a:gd name="T108" fmla="*/ 2147483647 w 784"/>
                <a:gd name="T109" fmla="*/ 2147483647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endParaRPr lang="en-GB"/>
            </a:p>
          </p:txBody>
        </p:sp>
        <p:sp>
          <p:nvSpPr>
            <p:cNvPr id="47448" name="Freeform 353"/>
            <p:cNvSpPr>
              <a:spLocks/>
            </p:cNvSpPr>
            <p:nvPr>
              <p:custDataLst>
                <p:tags r:id="rId247"/>
              </p:custDataLst>
            </p:nvPr>
          </p:nvSpPr>
          <p:spPr bwMode="auto">
            <a:xfrm>
              <a:off x="4443413" y="2730500"/>
              <a:ext cx="107950" cy="149225"/>
            </a:xfrm>
            <a:custGeom>
              <a:avLst/>
              <a:gdLst>
                <a:gd name="T0" fmla="*/ 2147483647 w 246"/>
                <a:gd name="T1" fmla="*/ 2147483647 h 284"/>
                <a:gd name="T2" fmla="*/ 2147483647 w 246"/>
                <a:gd name="T3" fmla="*/ 2147483647 h 284"/>
                <a:gd name="T4" fmla="*/ 2147483647 w 246"/>
                <a:gd name="T5" fmla="*/ 2147483647 h 284"/>
                <a:gd name="T6" fmla="*/ 2147483647 w 246"/>
                <a:gd name="T7" fmla="*/ 2147483647 h 284"/>
                <a:gd name="T8" fmla="*/ 2147483647 w 246"/>
                <a:gd name="T9" fmla="*/ 2147483647 h 284"/>
                <a:gd name="T10" fmla="*/ 2147483647 w 246"/>
                <a:gd name="T11" fmla="*/ 2147483647 h 284"/>
                <a:gd name="T12" fmla="*/ 2147483647 w 246"/>
                <a:gd name="T13" fmla="*/ 2147483647 h 284"/>
                <a:gd name="T14" fmla="*/ 2147483647 w 246"/>
                <a:gd name="T15" fmla="*/ 2147483647 h 284"/>
                <a:gd name="T16" fmla="*/ 2147483647 w 246"/>
                <a:gd name="T17" fmla="*/ 2147483647 h 284"/>
                <a:gd name="T18" fmla="*/ 2147483647 w 246"/>
                <a:gd name="T19" fmla="*/ 2147483647 h 284"/>
                <a:gd name="T20" fmla="*/ 2147483647 w 246"/>
                <a:gd name="T21" fmla="*/ 2147483647 h 284"/>
                <a:gd name="T22" fmla="*/ 2147483647 w 246"/>
                <a:gd name="T23" fmla="*/ 2147483647 h 284"/>
                <a:gd name="T24" fmla="*/ 2147483647 w 246"/>
                <a:gd name="T25" fmla="*/ 2147483647 h 284"/>
                <a:gd name="T26" fmla="*/ 2147483647 w 246"/>
                <a:gd name="T27" fmla="*/ 2147483647 h 284"/>
                <a:gd name="T28" fmla="*/ 2147483647 w 246"/>
                <a:gd name="T29" fmla="*/ 2147483647 h 284"/>
                <a:gd name="T30" fmla="*/ 2147483647 w 246"/>
                <a:gd name="T31" fmla="*/ 2147483647 h 284"/>
                <a:gd name="T32" fmla="*/ 2147483647 w 246"/>
                <a:gd name="T33" fmla="*/ 2147483647 h 284"/>
                <a:gd name="T34" fmla="*/ 2147483647 w 246"/>
                <a:gd name="T35" fmla="*/ 2147483647 h 284"/>
                <a:gd name="T36" fmla="*/ 2147483647 w 246"/>
                <a:gd name="T37" fmla="*/ 2147483647 h 284"/>
                <a:gd name="T38" fmla="*/ 2147483647 w 246"/>
                <a:gd name="T39" fmla="*/ 2147483647 h 284"/>
                <a:gd name="T40" fmla="*/ 2147483647 w 246"/>
                <a:gd name="T41" fmla="*/ 2147483647 h 284"/>
                <a:gd name="T42" fmla="*/ 2147483647 w 246"/>
                <a:gd name="T43" fmla="*/ 2147483647 h 284"/>
                <a:gd name="T44" fmla="*/ 2147483647 w 246"/>
                <a:gd name="T45" fmla="*/ 2147483647 h 284"/>
                <a:gd name="T46" fmla="*/ 2147483647 w 246"/>
                <a:gd name="T47" fmla="*/ 2147483647 h 284"/>
                <a:gd name="T48" fmla="*/ 2147483647 w 246"/>
                <a:gd name="T49" fmla="*/ 2147483647 h 284"/>
                <a:gd name="T50" fmla="*/ 2147483647 w 246"/>
                <a:gd name="T51" fmla="*/ 2147483647 h 284"/>
                <a:gd name="T52" fmla="*/ 2147483647 w 246"/>
                <a:gd name="T53" fmla="*/ 2147483647 h 284"/>
                <a:gd name="T54" fmla="*/ 2147483647 w 246"/>
                <a:gd name="T55" fmla="*/ 2147483647 h 284"/>
                <a:gd name="T56" fmla="*/ 2147483647 w 246"/>
                <a:gd name="T57" fmla="*/ 2147483647 h 284"/>
                <a:gd name="T58" fmla="*/ 2147483647 w 246"/>
                <a:gd name="T59" fmla="*/ 2147483647 h 284"/>
                <a:gd name="T60" fmla="*/ 2147483647 w 246"/>
                <a:gd name="T61" fmla="*/ 2147483647 h 284"/>
                <a:gd name="T62" fmla="*/ 2147483647 w 246"/>
                <a:gd name="T63" fmla="*/ 2147483647 h 284"/>
                <a:gd name="T64" fmla="*/ 2147483647 w 246"/>
                <a:gd name="T65" fmla="*/ 2147483647 h 284"/>
                <a:gd name="T66" fmla="*/ 2147483647 w 246"/>
                <a:gd name="T67" fmla="*/ 2147483647 h 284"/>
                <a:gd name="T68" fmla="*/ 2147483647 w 246"/>
                <a:gd name="T69" fmla="*/ 2147483647 h 284"/>
                <a:gd name="T70" fmla="*/ 2147483647 w 246"/>
                <a:gd name="T71" fmla="*/ 2147483647 h 284"/>
                <a:gd name="T72" fmla="*/ 2147483647 w 246"/>
                <a:gd name="T73" fmla="*/ 2147483647 h 284"/>
                <a:gd name="T74" fmla="*/ 2147483647 w 246"/>
                <a:gd name="T75" fmla="*/ 2147483647 h 284"/>
                <a:gd name="T76" fmla="*/ 2147483647 w 246"/>
                <a:gd name="T77" fmla="*/ 2147483647 h 284"/>
                <a:gd name="T78" fmla="*/ 2147483647 w 246"/>
                <a:gd name="T79" fmla="*/ 2147483647 h 284"/>
                <a:gd name="T80" fmla="*/ 0 w 246"/>
                <a:gd name="T81" fmla="*/ 2147483647 h 284"/>
                <a:gd name="T82" fmla="*/ 2147483647 w 246"/>
                <a:gd name="T83" fmla="*/ 2147483647 h 284"/>
                <a:gd name="T84" fmla="*/ 2147483647 w 246"/>
                <a:gd name="T85" fmla="*/ 2147483647 h 284"/>
                <a:gd name="T86" fmla="*/ 2147483647 w 246"/>
                <a:gd name="T87" fmla="*/ 2147483647 h 284"/>
                <a:gd name="T88" fmla="*/ 2147483647 w 246"/>
                <a:gd name="T89" fmla="*/ 2147483647 h 284"/>
                <a:gd name="T90" fmla="*/ 2147483647 w 246"/>
                <a:gd name="T91" fmla="*/ 2147483647 h 284"/>
                <a:gd name="T92" fmla="*/ 2147483647 w 246"/>
                <a:gd name="T93" fmla="*/ 2147483647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49" name="Freeform 354"/>
            <p:cNvSpPr>
              <a:spLocks/>
            </p:cNvSpPr>
            <p:nvPr>
              <p:custDataLst>
                <p:tags r:id="rId248"/>
              </p:custDataLst>
            </p:nvPr>
          </p:nvSpPr>
          <p:spPr bwMode="auto">
            <a:xfrm>
              <a:off x="4491038" y="2838450"/>
              <a:ext cx="68262" cy="60325"/>
            </a:xfrm>
            <a:custGeom>
              <a:avLst/>
              <a:gdLst>
                <a:gd name="T0" fmla="*/ 2147483647 w 160"/>
                <a:gd name="T1" fmla="*/ 0 h 117"/>
                <a:gd name="T2" fmla="*/ 2147483647 w 160"/>
                <a:gd name="T3" fmla="*/ 2147483647 h 117"/>
                <a:gd name="T4" fmla="*/ 2147483647 w 160"/>
                <a:gd name="T5" fmla="*/ 2147483647 h 117"/>
                <a:gd name="T6" fmla="*/ 2147483647 w 160"/>
                <a:gd name="T7" fmla="*/ 2147483647 h 117"/>
                <a:gd name="T8" fmla="*/ 2147483647 w 160"/>
                <a:gd name="T9" fmla="*/ 2147483647 h 117"/>
                <a:gd name="T10" fmla="*/ 2147483647 w 160"/>
                <a:gd name="T11" fmla="*/ 2147483647 h 117"/>
                <a:gd name="T12" fmla="*/ 2147483647 w 160"/>
                <a:gd name="T13" fmla="*/ 2147483647 h 117"/>
                <a:gd name="T14" fmla="*/ 2147483647 w 160"/>
                <a:gd name="T15" fmla="*/ 2147483647 h 117"/>
                <a:gd name="T16" fmla="*/ 2147483647 w 160"/>
                <a:gd name="T17" fmla="*/ 2147483647 h 117"/>
                <a:gd name="T18" fmla="*/ 2147483647 w 160"/>
                <a:gd name="T19" fmla="*/ 2147483647 h 117"/>
                <a:gd name="T20" fmla="*/ 2147483647 w 160"/>
                <a:gd name="T21" fmla="*/ 2147483647 h 117"/>
                <a:gd name="T22" fmla="*/ 2147483647 w 160"/>
                <a:gd name="T23" fmla="*/ 2147483647 h 117"/>
                <a:gd name="T24" fmla="*/ 2147483647 w 160"/>
                <a:gd name="T25" fmla="*/ 2147483647 h 117"/>
                <a:gd name="T26" fmla="*/ 2147483647 w 160"/>
                <a:gd name="T27" fmla="*/ 2147483647 h 117"/>
                <a:gd name="T28" fmla="*/ 2147483647 w 160"/>
                <a:gd name="T29" fmla="*/ 2147483647 h 117"/>
                <a:gd name="T30" fmla="*/ 2147483647 w 160"/>
                <a:gd name="T31" fmla="*/ 2147483647 h 117"/>
                <a:gd name="T32" fmla="*/ 2147483647 w 160"/>
                <a:gd name="T33" fmla="*/ 2147483647 h 117"/>
                <a:gd name="T34" fmla="*/ 2147483647 w 160"/>
                <a:gd name="T35" fmla="*/ 2147483647 h 117"/>
                <a:gd name="T36" fmla="*/ 2147483647 w 160"/>
                <a:gd name="T37" fmla="*/ 2147483647 h 117"/>
                <a:gd name="T38" fmla="*/ 2147483647 w 160"/>
                <a:gd name="T39" fmla="*/ 2147483647 h 117"/>
                <a:gd name="T40" fmla="*/ 2147483647 w 160"/>
                <a:gd name="T41" fmla="*/ 2147483647 h 117"/>
                <a:gd name="T42" fmla="*/ 2147483647 w 160"/>
                <a:gd name="T43" fmla="*/ 2147483647 h 117"/>
                <a:gd name="T44" fmla="*/ 2147483647 w 160"/>
                <a:gd name="T45" fmla="*/ 2147483647 h 117"/>
                <a:gd name="T46" fmla="*/ 2147483647 w 160"/>
                <a:gd name="T47" fmla="*/ 2147483647 h 117"/>
                <a:gd name="T48" fmla="*/ 2147483647 w 160"/>
                <a:gd name="T49" fmla="*/ 2147483647 h 117"/>
                <a:gd name="T50" fmla="*/ 2147483647 w 160"/>
                <a:gd name="T51" fmla="*/ 2147483647 h 117"/>
                <a:gd name="T52" fmla="*/ 0 w 160"/>
                <a:gd name="T53" fmla="*/ 2147483647 h 117"/>
                <a:gd name="T54" fmla="*/ 2147483647 w 160"/>
                <a:gd name="T55" fmla="*/ 2147483647 h 117"/>
                <a:gd name="T56" fmla="*/ 2147483647 w 160"/>
                <a:gd name="T57" fmla="*/ 2147483647 h 117"/>
                <a:gd name="T58" fmla="*/ 2147483647 w 160"/>
                <a:gd name="T59" fmla="*/ 2147483647 h 117"/>
                <a:gd name="T60" fmla="*/ 2147483647 w 160"/>
                <a:gd name="T61" fmla="*/ 2147483647 h 117"/>
                <a:gd name="T62" fmla="*/ 2147483647 w 160"/>
                <a:gd name="T63" fmla="*/ 2147483647 h 117"/>
                <a:gd name="T64" fmla="*/ 214748364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50" name="Freeform 355"/>
            <p:cNvSpPr>
              <a:spLocks/>
            </p:cNvSpPr>
            <p:nvPr>
              <p:custDataLst>
                <p:tags r:id="rId249"/>
              </p:custDataLst>
            </p:nvPr>
          </p:nvSpPr>
          <p:spPr bwMode="auto">
            <a:xfrm>
              <a:off x="4575175" y="3462338"/>
              <a:ext cx="411163" cy="611187"/>
            </a:xfrm>
            <a:custGeom>
              <a:avLst/>
              <a:gdLst>
                <a:gd name="T0" fmla="*/ 2147483647 w 943"/>
                <a:gd name="T1" fmla="*/ 2147483647 h 1172"/>
                <a:gd name="T2" fmla="*/ 2147483647 w 943"/>
                <a:gd name="T3" fmla="*/ 2147483647 h 1172"/>
                <a:gd name="T4" fmla="*/ 2147483647 w 943"/>
                <a:gd name="T5" fmla="*/ 2147483647 h 1172"/>
                <a:gd name="T6" fmla="*/ 2147483647 w 943"/>
                <a:gd name="T7" fmla="*/ 2147483647 h 1172"/>
                <a:gd name="T8" fmla="*/ 2147483647 w 943"/>
                <a:gd name="T9" fmla="*/ 2147483647 h 1172"/>
                <a:gd name="T10" fmla="*/ 2147483647 w 943"/>
                <a:gd name="T11" fmla="*/ 2147483647 h 1172"/>
                <a:gd name="T12" fmla="*/ 2147483647 w 943"/>
                <a:gd name="T13" fmla="*/ 2147483647 h 1172"/>
                <a:gd name="T14" fmla="*/ 2147483647 w 943"/>
                <a:gd name="T15" fmla="*/ 2147483647 h 1172"/>
                <a:gd name="T16" fmla="*/ 2147483647 w 943"/>
                <a:gd name="T17" fmla="*/ 2147483647 h 1172"/>
                <a:gd name="T18" fmla="*/ 2147483647 w 943"/>
                <a:gd name="T19" fmla="*/ 2147483647 h 1172"/>
                <a:gd name="T20" fmla="*/ 2147483647 w 943"/>
                <a:gd name="T21" fmla="*/ 2147483647 h 1172"/>
                <a:gd name="T22" fmla="*/ 2147483647 w 943"/>
                <a:gd name="T23" fmla="*/ 2147483647 h 1172"/>
                <a:gd name="T24" fmla="*/ 2147483647 w 943"/>
                <a:gd name="T25" fmla="*/ 2147483647 h 1172"/>
                <a:gd name="T26" fmla="*/ 2147483647 w 943"/>
                <a:gd name="T27" fmla="*/ 2147483647 h 1172"/>
                <a:gd name="T28" fmla="*/ 2147483647 w 943"/>
                <a:gd name="T29" fmla="*/ 2147483647 h 1172"/>
                <a:gd name="T30" fmla="*/ 2147483647 w 943"/>
                <a:gd name="T31" fmla="*/ 2147483647 h 1172"/>
                <a:gd name="T32" fmla="*/ 2147483647 w 943"/>
                <a:gd name="T33" fmla="*/ 2147483647 h 1172"/>
                <a:gd name="T34" fmla="*/ 2147483647 w 943"/>
                <a:gd name="T35" fmla="*/ 2147483647 h 1172"/>
                <a:gd name="T36" fmla="*/ 2147483647 w 943"/>
                <a:gd name="T37" fmla="*/ 2147483647 h 1172"/>
                <a:gd name="T38" fmla="*/ 2147483647 w 943"/>
                <a:gd name="T39" fmla="*/ 2147483647 h 1172"/>
                <a:gd name="T40" fmla="*/ 2147483647 w 943"/>
                <a:gd name="T41" fmla="*/ 2147483647 h 1172"/>
                <a:gd name="T42" fmla="*/ 2147483647 w 943"/>
                <a:gd name="T43" fmla="*/ 2147483647 h 1172"/>
                <a:gd name="T44" fmla="*/ 2147483647 w 943"/>
                <a:gd name="T45" fmla="*/ 2147483647 h 1172"/>
                <a:gd name="T46" fmla="*/ 2147483647 w 943"/>
                <a:gd name="T47" fmla="*/ 2147483647 h 1172"/>
                <a:gd name="T48" fmla="*/ 2147483647 w 943"/>
                <a:gd name="T49" fmla="*/ 2147483647 h 1172"/>
                <a:gd name="T50" fmla="*/ 2147483647 w 943"/>
                <a:gd name="T51" fmla="*/ 2147483647 h 1172"/>
                <a:gd name="T52" fmla="*/ 2147483647 w 943"/>
                <a:gd name="T53" fmla="*/ 2147483647 h 1172"/>
                <a:gd name="T54" fmla="*/ 2147483647 w 943"/>
                <a:gd name="T55" fmla="*/ 2147483647 h 1172"/>
                <a:gd name="T56" fmla="*/ 2147483647 w 943"/>
                <a:gd name="T57" fmla="*/ 2147483647 h 1172"/>
                <a:gd name="T58" fmla="*/ 2147483647 w 943"/>
                <a:gd name="T59" fmla="*/ 2147483647 h 1172"/>
                <a:gd name="T60" fmla="*/ 2147483647 w 943"/>
                <a:gd name="T61" fmla="*/ 2147483647 h 1172"/>
                <a:gd name="T62" fmla="*/ 2147483647 w 943"/>
                <a:gd name="T63" fmla="*/ 2147483647 h 1172"/>
                <a:gd name="T64" fmla="*/ 2147483647 w 943"/>
                <a:gd name="T65" fmla="*/ 2147483647 h 1172"/>
                <a:gd name="T66" fmla="*/ 2147483647 w 943"/>
                <a:gd name="T67" fmla="*/ 2147483647 h 1172"/>
                <a:gd name="T68" fmla="*/ 2147483647 w 943"/>
                <a:gd name="T69" fmla="*/ 2147483647 h 1172"/>
                <a:gd name="T70" fmla="*/ 2147483647 w 943"/>
                <a:gd name="T71" fmla="*/ 2147483647 h 1172"/>
                <a:gd name="T72" fmla="*/ 2147483647 w 943"/>
                <a:gd name="T73" fmla="*/ 2147483647 h 1172"/>
                <a:gd name="T74" fmla="*/ 2147483647 w 943"/>
                <a:gd name="T75" fmla="*/ 2147483647 h 1172"/>
                <a:gd name="T76" fmla="*/ 2147483647 w 943"/>
                <a:gd name="T77" fmla="*/ 2147483647 h 1172"/>
                <a:gd name="T78" fmla="*/ 2147483647 w 943"/>
                <a:gd name="T79" fmla="*/ 2147483647 h 1172"/>
                <a:gd name="T80" fmla="*/ 2147483647 w 943"/>
                <a:gd name="T81" fmla="*/ 2147483647 h 1172"/>
                <a:gd name="T82" fmla="*/ 2147483647 w 943"/>
                <a:gd name="T83" fmla="*/ 2147483647 h 1172"/>
                <a:gd name="T84" fmla="*/ 2147483647 w 943"/>
                <a:gd name="T85" fmla="*/ 2147483647 h 1172"/>
                <a:gd name="T86" fmla="*/ 2147483647 w 943"/>
                <a:gd name="T87" fmla="*/ 2147483647 h 1172"/>
                <a:gd name="T88" fmla="*/ 2147483647 w 943"/>
                <a:gd name="T89" fmla="*/ 2147483647 h 1172"/>
                <a:gd name="T90" fmla="*/ 2147483647 w 943"/>
                <a:gd name="T91" fmla="*/ 2147483647 h 1172"/>
                <a:gd name="T92" fmla="*/ 2147483647 w 943"/>
                <a:gd name="T93" fmla="*/ 2147483647 h 1172"/>
                <a:gd name="T94" fmla="*/ 2147483647 w 943"/>
                <a:gd name="T95" fmla="*/ 2147483647 h 1172"/>
                <a:gd name="T96" fmla="*/ 2147483647 w 943"/>
                <a:gd name="T97" fmla="*/ 2147483647 h 1172"/>
                <a:gd name="T98" fmla="*/ 2147483647 w 943"/>
                <a:gd name="T99" fmla="*/ 2147483647 h 1172"/>
                <a:gd name="T100" fmla="*/ 2147483647 w 943"/>
                <a:gd name="T101" fmla="*/ 2147483647 h 1172"/>
                <a:gd name="T102" fmla="*/ 2147483647 w 943"/>
                <a:gd name="T103" fmla="*/ 214748364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GB"/>
            </a:p>
          </p:txBody>
        </p:sp>
        <p:sp>
          <p:nvSpPr>
            <p:cNvPr id="347" name="Freeform 356"/>
            <p:cNvSpPr>
              <a:spLocks/>
            </p:cNvSpPr>
            <p:nvPr>
              <p:custDataLst>
                <p:tags r:id="rId250"/>
              </p:custDataLst>
            </p:nvPr>
          </p:nvSpPr>
          <p:spPr bwMode="auto">
            <a:xfrm>
              <a:off x="5059363" y="3802063"/>
              <a:ext cx="244475" cy="431800"/>
            </a:xfrm>
            <a:custGeom>
              <a:avLst/>
              <a:gdLst>
                <a:gd name="T0" fmla="*/ 18947252 w 556"/>
                <a:gd name="T1" fmla="*/ 17234040 h 819"/>
                <a:gd name="T2" fmla="*/ 21654065 w 556"/>
                <a:gd name="T3" fmla="*/ 15566416 h 819"/>
                <a:gd name="T4" fmla="*/ 24940847 w 556"/>
                <a:gd name="T5" fmla="*/ 19180039 h 819"/>
                <a:gd name="T6" fmla="*/ 28807597 w 556"/>
                <a:gd name="T7" fmla="*/ 23627210 h 819"/>
                <a:gd name="T8" fmla="*/ 33060847 w 556"/>
                <a:gd name="T9" fmla="*/ 25573210 h 819"/>
                <a:gd name="T10" fmla="*/ 41567785 w 556"/>
                <a:gd name="T11" fmla="*/ 24461285 h 819"/>
                <a:gd name="T12" fmla="*/ 49688225 w 556"/>
                <a:gd name="T13" fmla="*/ 22793662 h 819"/>
                <a:gd name="T14" fmla="*/ 56261788 w 556"/>
                <a:gd name="T15" fmla="*/ 21959587 h 819"/>
                <a:gd name="T16" fmla="*/ 58195163 w 556"/>
                <a:gd name="T17" fmla="*/ 20569813 h 819"/>
                <a:gd name="T18" fmla="*/ 58195163 w 556"/>
                <a:gd name="T19" fmla="*/ 18902190 h 819"/>
                <a:gd name="T20" fmla="*/ 68635477 w 556"/>
                <a:gd name="T21" fmla="*/ 17511889 h 819"/>
                <a:gd name="T22" fmla="*/ 83909008 w 556"/>
                <a:gd name="T23" fmla="*/ 12508492 h 819"/>
                <a:gd name="T24" fmla="*/ 92609416 w 556"/>
                <a:gd name="T25" fmla="*/ 7782945 h 819"/>
                <a:gd name="T26" fmla="*/ 99376010 w 556"/>
                <a:gd name="T27" fmla="*/ 2223849 h 819"/>
                <a:gd name="T28" fmla="*/ 105756543 w 556"/>
                <a:gd name="T29" fmla="*/ 8617020 h 819"/>
                <a:gd name="T30" fmla="*/ 107302980 w 556"/>
                <a:gd name="T31" fmla="*/ 15844266 h 819"/>
                <a:gd name="T32" fmla="*/ 106723011 w 556"/>
                <a:gd name="T33" fmla="*/ 31410682 h 819"/>
                <a:gd name="T34" fmla="*/ 102856261 w 556"/>
                <a:gd name="T35" fmla="*/ 48366872 h 819"/>
                <a:gd name="T36" fmla="*/ 97056135 w 556"/>
                <a:gd name="T37" fmla="*/ 64211138 h 819"/>
                <a:gd name="T38" fmla="*/ 86422352 w 556"/>
                <a:gd name="T39" fmla="*/ 89228122 h 819"/>
                <a:gd name="T40" fmla="*/ 81782164 w 556"/>
                <a:gd name="T41" fmla="*/ 104238840 h 819"/>
                <a:gd name="T42" fmla="*/ 79268820 w 556"/>
                <a:gd name="T43" fmla="*/ 115357558 h 819"/>
                <a:gd name="T44" fmla="*/ 73275665 w 556"/>
                <a:gd name="T45" fmla="*/ 131479673 h 819"/>
                <a:gd name="T46" fmla="*/ 63801819 w 556"/>
                <a:gd name="T47" fmla="*/ 147601788 h 819"/>
                <a:gd name="T48" fmla="*/ 55681819 w 556"/>
                <a:gd name="T49" fmla="*/ 157330732 h 819"/>
                <a:gd name="T50" fmla="*/ 46207974 w 556"/>
                <a:gd name="T51" fmla="*/ 166781827 h 819"/>
                <a:gd name="T52" fmla="*/ 32480878 w 556"/>
                <a:gd name="T53" fmla="*/ 180958470 h 819"/>
                <a:gd name="T54" fmla="*/ 27647660 w 556"/>
                <a:gd name="T55" fmla="*/ 189019264 h 819"/>
                <a:gd name="T56" fmla="*/ 25327346 w 556"/>
                <a:gd name="T57" fmla="*/ 194578886 h 819"/>
                <a:gd name="T58" fmla="*/ 22427503 w 556"/>
                <a:gd name="T59" fmla="*/ 199304434 h 819"/>
                <a:gd name="T60" fmla="*/ 13727095 w 556"/>
                <a:gd name="T61" fmla="*/ 207087379 h 819"/>
                <a:gd name="T62" fmla="*/ 3673281 w 556"/>
                <a:gd name="T63" fmla="*/ 222653795 h 819"/>
                <a:gd name="T64" fmla="*/ 386499 w 556"/>
                <a:gd name="T65" fmla="*/ 156775034 h 819"/>
                <a:gd name="T66" fmla="*/ 579969 w 556"/>
                <a:gd name="T67" fmla="*/ 153994959 h 819"/>
                <a:gd name="T68" fmla="*/ 5220157 w 556"/>
                <a:gd name="T69" fmla="*/ 148158014 h 819"/>
                <a:gd name="T70" fmla="*/ 8120439 w 556"/>
                <a:gd name="T71" fmla="*/ 143432466 h 819"/>
                <a:gd name="T72" fmla="*/ 11600251 w 556"/>
                <a:gd name="T73" fmla="*/ 138150693 h 819"/>
                <a:gd name="T74" fmla="*/ 21460596 w 556"/>
                <a:gd name="T75" fmla="*/ 133425673 h 819"/>
                <a:gd name="T76" fmla="*/ 23007472 w 556"/>
                <a:gd name="T77" fmla="*/ 130645598 h 819"/>
                <a:gd name="T78" fmla="*/ 24940847 w 556"/>
                <a:gd name="T79" fmla="*/ 125642201 h 819"/>
                <a:gd name="T80" fmla="*/ 29387566 w 556"/>
                <a:gd name="T81" fmla="*/ 122306427 h 819"/>
                <a:gd name="T82" fmla="*/ 33640815 w 556"/>
                <a:gd name="T83" fmla="*/ 122028578 h 819"/>
                <a:gd name="T84" fmla="*/ 37894504 w 556"/>
                <a:gd name="T85" fmla="*/ 122028578 h 819"/>
                <a:gd name="T86" fmla="*/ 44081129 w 556"/>
                <a:gd name="T87" fmla="*/ 119249030 h 819"/>
                <a:gd name="T88" fmla="*/ 48528288 w 556"/>
                <a:gd name="T89" fmla="*/ 112577483 h 819"/>
                <a:gd name="T90" fmla="*/ 51234661 w 556"/>
                <a:gd name="T91" fmla="*/ 105350764 h 819"/>
                <a:gd name="T92" fmla="*/ 57228256 w 556"/>
                <a:gd name="T93" fmla="*/ 96455368 h 819"/>
                <a:gd name="T94" fmla="*/ 68442007 w 556"/>
                <a:gd name="T95" fmla="*/ 81445178 h 819"/>
                <a:gd name="T96" fmla="*/ 72888726 w 556"/>
                <a:gd name="T97" fmla="*/ 73940082 h 819"/>
                <a:gd name="T98" fmla="*/ 62641882 w 556"/>
                <a:gd name="T99" fmla="*/ 68380460 h 819"/>
                <a:gd name="T100" fmla="*/ 49688225 w 556"/>
                <a:gd name="T101" fmla="*/ 63377063 h 819"/>
                <a:gd name="T102" fmla="*/ 35574190 w 556"/>
                <a:gd name="T103" fmla="*/ 58095817 h 819"/>
                <a:gd name="T104" fmla="*/ 28807597 w 556"/>
                <a:gd name="T105" fmla="*/ 51980495 h 819"/>
                <a:gd name="T106" fmla="*/ 21654065 w 556"/>
                <a:gd name="T107" fmla="*/ 42807250 h 819"/>
                <a:gd name="T108" fmla="*/ 17207346 w 556"/>
                <a:gd name="T109" fmla="*/ 33634531 h 819"/>
                <a:gd name="T110" fmla="*/ 14887033 w 556"/>
                <a:gd name="T111" fmla="*/ 22237436 h 819"/>
                <a:gd name="T112" fmla="*/ 12567158 w 556"/>
                <a:gd name="T113" fmla="*/ 24183436 h 819"/>
                <a:gd name="T114" fmla="*/ 16240439 w 556"/>
                <a:gd name="T115" fmla="*/ 18902190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chemeClr val="accent1">
                <a:lumMod val="60000"/>
                <a:lumOff val="40000"/>
              </a:schemeClr>
            </a:solidFill>
            <a:ln w="9525" cmpd="sng">
              <a:solidFill>
                <a:srgbClr val="FFFFFF"/>
              </a:solidFill>
              <a:prstDash val="solid"/>
              <a:round/>
              <a:headEnd/>
              <a:tailEnd/>
            </a:ln>
          </p:spPr>
          <p:txBody>
            <a:bodyPr/>
            <a:lstStyle/>
            <a:p>
              <a:pPr>
                <a:defRPr/>
              </a:pPr>
              <a:endParaRPr lang="en-GB" dirty="0">
                <a:solidFill>
                  <a:srgbClr val="000000"/>
                </a:solidFill>
                <a:latin typeface="Arial" charset="0"/>
                <a:cs typeface="Arial" charset="0"/>
              </a:endParaRPr>
            </a:p>
          </p:txBody>
        </p:sp>
        <p:sp>
          <p:nvSpPr>
            <p:cNvPr id="47452" name="Freeform 357"/>
            <p:cNvSpPr>
              <a:spLocks/>
            </p:cNvSpPr>
            <p:nvPr>
              <p:custDataLst>
                <p:tags r:id="rId251"/>
              </p:custDataLst>
            </p:nvPr>
          </p:nvSpPr>
          <p:spPr bwMode="auto">
            <a:xfrm>
              <a:off x="5067300" y="3789363"/>
              <a:ext cx="38100" cy="58737"/>
            </a:xfrm>
            <a:custGeom>
              <a:avLst/>
              <a:gdLst>
                <a:gd name="T0" fmla="*/ 2147483647 w 86"/>
                <a:gd name="T1" fmla="*/ 0 h 97"/>
                <a:gd name="T2" fmla="*/ 2147483647 w 86"/>
                <a:gd name="T3" fmla="*/ 2147483647 h 97"/>
                <a:gd name="T4" fmla="*/ 2147483647 w 86"/>
                <a:gd name="T5" fmla="*/ 2147483647 h 97"/>
                <a:gd name="T6" fmla="*/ 2147483647 w 86"/>
                <a:gd name="T7" fmla="*/ 2147483647 h 97"/>
                <a:gd name="T8" fmla="*/ 2147483647 w 86"/>
                <a:gd name="T9" fmla="*/ 2147483647 h 97"/>
                <a:gd name="T10" fmla="*/ 2147483647 w 86"/>
                <a:gd name="T11" fmla="*/ 2147483647 h 97"/>
                <a:gd name="T12" fmla="*/ 2147483647 w 86"/>
                <a:gd name="T13" fmla="*/ 2147483647 h 97"/>
                <a:gd name="T14" fmla="*/ 2147483647 w 86"/>
                <a:gd name="T15" fmla="*/ 2147483647 h 97"/>
                <a:gd name="T16" fmla="*/ 2147483647 w 86"/>
                <a:gd name="T17" fmla="*/ 2147483647 h 97"/>
                <a:gd name="T18" fmla="*/ 2147483647 w 86"/>
                <a:gd name="T19" fmla="*/ 2147483647 h 97"/>
                <a:gd name="T20" fmla="*/ 2147483647 w 86"/>
                <a:gd name="T21" fmla="*/ 2147483647 h 97"/>
                <a:gd name="T22" fmla="*/ 2147483647 w 86"/>
                <a:gd name="T23" fmla="*/ 2147483647 h 97"/>
                <a:gd name="T24" fmla="*/ 2147483647 w 86"/>
                <a:gd name="T25" fmla="*/ 2147483647 h 97"/>
                <a:gd name="T26" fmla="*/ 2147483647 w 86"/>
                <a:gd name="T27" fmla="*/ 2147483647 h 97"/>
                <a:gd name="T28" fmla="*/ 2147483647 w 86"/>
                <a:gd name="T29" fmla="*/ 2147483647 h 97"/>
                <a:gd name="T30" fmla="*/ 0 w 86"/>
                <a:gd name="T31" fmla="*/ 2147483647 h 97"/>
                <a:gd name="T32" fmla="*/ 0 w 86"/>
                <a:gd name="T33" fmla="*/ 2147483647 h 97"/>
                <a:gd name="T34" fmla="*/ 0 w 86"/>
                <a:gd name="T35" fmla="*/ 2147483647 h 97"/>
                <a:gd name="T36" fmla="*/ 2147483647 w 86"/>
                <a:gd name="T37" fmla="*/ 2147483647 h 97"/>
                <a:gd name="T38" fmla="*/ 2147483647 w 86"/>
                <a:gd name="T39" fmla="*/ 2147483647 h 97"/>
                <a:gd name="T40" fmla="*/ 2147483647 w 86"/>
                <a:gd name="T41" fmla="*/ 2147483647 h 97"/>
                <a:gd name="T42" fmla="*/ 2147483647 w 86"/>
                <a:gd name="T43" fmla="*/ 2147483647 h 97"/>
                <a:gd name="T44" fmla="*/ 2147483647 w 86"/>
                <a:gd name="T45" fmla="*/ 2147483647 h 97"/>
                <a:gd name="T46" fmla="*/ 2147483647 w 86"/>
                <a:gd name="T47" fmla="*/ 2147483647 h 97"/>
                <a:gd name="T48" fmla="*/ 2147483647 w 86"/>
                <a:gd name="T49" fmla="*/ 2147483647 h 97"/>
                <a:gd name="T50" fmla="*/ 2147483647 w 86"/>
                <a:gd name="T51" fmla="*/ 2147483647 h 97"/>
                <a:gd name="T52" fmla="*/ 2147483647 w 86"/>
                <a:gd name="T53" fmla="*/ 2147483647 h 97"/>
                <a:gd name="T54" fmla="*/ 2147483647 w 86"/>
                <a:gd name="T55" fmla="*/ 2147483647 h 97"/>
                <a:gd name="T56" fmla="*/ 2147483647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endParaRPr lang="en-GB"/>
            </a:p>
          </p:txBody>
        </p:sp>
        <p:sp>
          <p:nvSpPr>
            <p:cNvPr id="349" name="Freeform 358"/>
            <p:cNvSpPr>
              <a:spLocks/>
            </p:cNvSpPr>
            <p:nvPr>
              <p:custDataLst>
                <p:tags r:id="rId252"/>
              </p:custDataLst>
            </p:nvPr>
          </p:nvSpPr>
          <p:spPr bwMode="auto">
            <a:xfrm>
              <a:off x="4873625" y="3681413"/>
              <a:ext cx="363538" cy="376237"/>
            </a:xfrm>
            <a:custGeom>
              <a:avLst/>
              <a:gdLst>
                <a:gd name="T0" fmla="*/ 33686328 w 845"/>
                <a:gd name="T1" fmla="*/ 9830263 h 720"/>
                <a:gd name="T2" fmla="*/ 37943368 w 845"/>
                <a:gd name="T3" fmla="*/ 7645470 h 720"/>
                <a:gd name="T4" fmla="*/ 45717467 w 845"/>
                <a:gd name="T5" fmla="*/ 0 h 720"/>
                <a:gd name="T6" fmla="*/ 50529492 w 845"/>
                <a:gd name="T7" fmla="*/ 3276928 h 720"/>
                <a:gd name="T8" fmla="*/ 60524393 w 845"/>
                <a:gd name="T9" fmla="*/ 10103035 h 720"/>
                <a:gd name="T10" fmla="*/ 70334299 w 845"/>
                <a:gd name="T11" fmla="*/ 18295095 h 720"/>
                <a:gd name="T12" fmla="*/ 78848379 w 845"/>
                <a:gd name="T13" fmla="*/ 26759928 h 720"/>
                <a:gd name="T14" fmla="*/ 81810022 w 845"/>
                <a:gd name="T15" fmla="*/ 34132625 h 720"/>
                <a:gd name="T16" fmla="*/ 81995017 w 845"/>
                <a:gd name="T17" fmla="*/ 38228394 h 720"/>
                <a:gd name="T18" fmla="*/ 84771236 w 845"/>
                <a:gd name="T19" fmla="*/ 40139892 h 720"/>
                <a:gd name="T20" fmla="*/ 92359909 w 845"/>
                <a:gd name="T21" fmla="*/ 48604724 h 720"/>
                <a:gd name="T22" fmla="*/ 93655736 w 845"/>
                <a:gd name="T23" fmla="*/ 46966521 h 720"/>
                <a:gd name="T24" fmla="*/ 90324102 w 845"/>
                <a:gd name="T25" fmla="*/ 50243450 h 720"/>
                <a:gd name="T26" fmla="*/ 89028275 w 845"/>
                <a:gd name="T27" fmla="*/ 55158581 h 720"/>
                <a:gd name="T28" fmla="*/ 89028275 w 845"/>
                <a:gd name="T29" fmla="*/ 68811317 h 720"/>
                <a:gd name="T30" fmla="*/ 91249508 w 845"/>
                <a:gd name="T31" fmla="*/ 72088246 h 720"/>
                <a:gd name="T32" fmla="*/ 97357360 w 845"/>
                <a:gd name="T33" fmla="*/ 72361018 h 720"/>
                <a:gd name="T34" fmla="*/ 100874419 w 845"/>
                <a:gd name="T35" fmla="*/ 87106413 h 720"/>
                <a:gd name="T36" fmla="*/ 107907677 w 845"/>
                <a:gd name="T37" fmla="*/ 98575401 h 720"/>
                <a:gd name="T38" fmla="*/ 119383400 w 845"/>
                <a:gd name="T39" fmla="*/ 109224504 h 720"/>
                <a:gd name="T40" fmla="*/ 136596554 w 845"/>
                <a:gd name="T41" fmla="*/ 117416564 h 720"/>
                <a:gd name="T42" fmla="*/ 156401361 w 845"/>
                <a:gd name="T43" fmla="*/ 122604468 h 720"/>
                <a:gd name="T44" fmla="*/ 150108084 w 845"/>
                <a:gd name="T45" fmla="*/ 131615368 h 720"/>
                <a:gd name="T46" fmla="*/ 135301158 w 845"/>
                <a:gd name="T47" fmla="*/ 149364396 h 720"/>
                <a:gd name="T48" fmla="*/ 131784529 w 845"/>
                <a:gd name="T49" fmla="*/ 158102523 h 720"/>
                <a:gd name="T50" fmla="*/ 129007880 w 845"/>
                <a:gd name="T51" fmla="*/ 168478854 h 720"/>
                <a:gd name="T52" fmla="*/ 124750841 w 845"/>
                <a:gd name="T53" fmla="*/ 171755782 h 720"/>
                <a:gd name="T54" fmla="*/ 107352261 w 845"/>
                <a:gd name="T55" fmla="*/ 178855184 h 720"/>
                <a:gd name="T56" fmla="*/ 103465642 w 845"/>
                <a:gd name="T57" fmla="*/ 183224248 h 720"/>
                <a:gd name="T58" fmla="*/ 97172365 w 845"/>
                <a:gd name="T59" fmla="*/ 185954586 h 720"/>
                <a:gd name="T60" fmla="*/ 89213701 w 845"/>
                <a:gd name="T61" fmla="*/ 189231515 h 720"/>
                <a:gd name="T62" fmla="*/ 85326651 w 845"/>
                <a:gd name="T63" fmla="*/ 185681814 h 720"/>
                <a:gd name="T64" fmla="*/ 79033374 w 845"/>
                <a:gd name="T65" fmla="*/ 185408519 h 720"/>
                <a:gd name="T66" fmla="*/ 74961760 w 845"/>
                <a:gd name="T67" fmla="*/ 190869718 h 720"/>
                <a:gd name="T68" fmla="*/ 72185111 w 845"/>
                <a:gd name="T69" fmla="*/ 194966009 h 720"/>
                <a:gd name="T70" fmla="*/ 66632675 w 845"/>
                <a:gd name="T71" fmla="*/ 196604212 h 720"/>
                <a:gd name="T72" fmla="*/ 58858576 w 845"/>
                <a:gd name="T73" fmla="*/ 194966009 h 720"/>
                <a:gd name="T74" fmla="*/ 53491135 w 845"/>
                <a:gd name="T75" fmla="*/ 190596945 h 720"/>
                <a:gd name="T76" fmla="*/ 45532041 w 845"/>
                <a:gd name="T77" fmla="*/ 183224248 h 720"/>
                <a:gd name="T78" fmla="*/ 33501333 w 845"/>
                <a:gd name="T79" fmla="*/ 180493387 h 720"/>
                <a:gd name="T80" fmla="*/ 25912659 w 845"/>
                <a:gd name="T81" fmla="*/ 178309117 h 720"/>
                <a:gd name="T82" fmla="*/ 27948466 w 845"/>
                <a:gd name="T83" fmla="*/ 167659491 h 720"/>
                <a:gd name="T84" fmla="*/ 23506431 w 845"/>
                <a:gd name="T85" fmla="*/ 162744360 h 720"/>
                <a:gd name="T86" fmla="*/ 19989803 w 845"/>
                <a:gd name="T87" fmla="*/ 159194659 h 720"/>
                <a:gd name="T88" fmla="*/ 17213585 w 845"/>
                <a:gd name="T89" fmla="*/ 150457054 h 720"/>
                <a:gd name="T90" fmla="*/ 14251941 w 845"/>
                <a:gd name="T91" fmla="*/ 139534133 h 720"/>
                <a:gd name="T92" fmla="*/ 9069495 w 845"/>
                <a:gd name="T93" fmla="*/ 133526866 h 720"/>
                <a:gd name="T94" fmla="*/ 2961643 w 845"/>
                <a:gd name="T95" fmla="*/ 130250460 h 720"/>
                <a:gd name="T96" fmla="*/ 925406 w 845"/>
                <a:gd name="T97" fmla="*/ 128885030 h 720"/>
                <a:gd name="T98" fmla="*/ 369990 w 845"/>
                <a:gd name="T99" fmla="*/ 122331695 h 720"/>
                <a:gd name="T100" fmla="*/ 3887049 w 845"/>
                <a:gd name="T101" fmla="*/ 115231771 h 720"/>
                <a:gd name="T102" fmla="*/ 10179896 w 845"/>
                <a:gd name="T103" fmla="*/ 112774205 h 720"/>
                <a:gd name="T104" fmla="*/ 12401129 w 845"/>
                <a:gd name="T105" fmla="*/ 87652480 h 720"/>
                <a:gd name="T106" fmla="*/ 15177347 w 845"/>
                <a:gd name="T107" fmla="*/ 75091879 h 720"/>
                <a:gd name="T108" fmla="*/ 17583575 w 845"/>
                <a:gd name="T109" fmla="*/ 70996111 h 720"/>
                <a:gd name="T110" fmla="*/ 19064397 w 845"/>
                <a:gd name="T111" fmla="*/ 64442254 h 720"/>
                <a:gd name="T112" fmla="*/ 21470624 w 845"/>
                <a:gd name="T113" fmla="*/ 56250716 h 720"/>
                <a:gd name="T114" fmla="*/ 27393481 w 845"/>
                <a:gd name="T115" fmla="*/ 48604724 h 720"/>
                <a:gd name="T116" fmla="*/ 30910110 w 845"/>
                <a:gd name="T117" fmla="*/ 43689593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chemeClr val="accent1">
                <a:lumMod val="60000"/>
                <a:lumOff val="40000"/>
              </a:schemeClr>
            </a:solidFill>
            <a:ln w="9525" cmpd="sng">
              <a:solidFill>
                <a:srgbClr val="FFFFFF"/>
              </a:solidFill>
              <a:prstDash val="solid"/>
              <a:round/>
              <a:headEnd/>
              <a:tailEnd/>
            </a:ln>
          </p:spPr>
          <p:txBody>
            <a:bodyPr/>
            <a:lstStyle/>
            <a:p>
              <a:pPr>
                <a:defRPr/>
              </a:pPr>
              <a:endParaRPr lang="en-GB" dirty="0">
                <a:solidFill>
                  <a:srgbClr val="000000"/>
                </a:solidFill>
                <a:latin typeface="Arial" charset="0"/>
                <a:cs typeface="Arial" charset="0"/>
              </a:endParaRPr>
            </a:p>
          </p:txBody>
        </p:sp>
        <p:sp>
          <p:nvSpPr>
            <p:cNvPr id="47454" name="Line 359"/>
            <p:cNvSpPr>
              <a:spLocks noChangeShapeType="1"/>
            </p:cNvSpPr>
            <p:nvPr>
              <p:custDataLst>
                <p:tags r:id="rId253"/>
              </p:custDataLst>
            </p:nvPr>
          </p:nvSpPr>
          <p:spPr bwMode="auto">
            <a:xfrm flipH="1">
              <a:off x="1725613" y="4219575"/>
              <a:ext cx="4762" cy="793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455" name="Freeform 360"/>
            <p:cNvSpPr>
              <a:spLocks/>
            </p:cNvSpPr>
            <p:nvPr>
              <p:custDataLst>
                <p:tags r:id="rId254"/>
              </p:custDataLst>
            </p:nvPr>
          </p:nvSpPr>
          <p:spPr bwMode="auto">
            <a:xfrm>
              <a:off x="1725613" y="4227513"/>
              <a:ext cx="12700" cy="58737"/>
            </a:xfrm>
            <a:custGeom>
              <a:avLst/>
              <a:gdLst>
                <a:gd name="T0" fmla="*/ 0 w 33"/>
                <a:gd name="T1" fmla="*/ 0 h 6"/>
                <a:gd name="T2" fmla="*/ 2147483647 w 33"/>
                <a:gd name="T3" fmla="*/ 2147483647 h 6"/>
                <a:gd name="T4" fmla="*/ 2147483647 w 33"/>
                <a:gd name="T5" fmla="*/ 2147483647 h 6"/>
                <a:gd name="T6" fmla="*/ 2147483647 w 33"/>
                <a:gd name="T7" fmla="*/ 2147483647 h 6"/>
                <a:gd name="T8" fmla="*/ 2147483647 w 33"/>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endParaRPr lang="en-GB"/>
            </a:p>
          </p:txBody>
        </p:sp>
        <p:sp>
          <p:nvSpPr>
            <p:cNvPr id="47456" name="Freeform 361"/>
            <p:cNvSpPr>
              <a:spLocks/>
            </p:cNvSpPr>
            <p:nvPr>
              <p:custDataLst>
                <p:tags r:id="rId255"/>
              </p:custDataLst>
            </p:nvPr>
          </p:nvSpPr>
          <p:spPr bwMode="auto">
            <a:xfrm>
              <a:off x="1733550" y="4214813"/>
              <a:ext cx="4763" cy="57150"/>
            </a:xfrm>
            <a:custGeom>
              <a:avLst/>
              <a:gdLst>
                <a:gd name="T0" fmla="*/ 2147483647 w 13"/>
                <a:gd name="T1" fmla="*/ 2147483647 h 30"/>
                <a:gd name="T2" fmla="*/ 2147483647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457" name="Freeform 363"/>
            <p:cNvSpPr>
              <a:spLocks/>
            </p:cNvSpPr>
            <p:nvPr/>
          </p:nvSpPr>
          <p:spPr bwMode="auto">
            <a:xfrm>
              <a:off x="1990725" y="4149725"/>
              <a:ext cx="152400" cy="201613"/>
            </a:xfrm>
            <a:custGeom>
              <a:avLst/>
              <a:gdLst>
                <a:gd name="T0" fmla="*/ 2147483647 w 352"/>
                <a:gd name="T1" fmla="*/ 2147483647 h 387"/>
                <a:gd name="T2" fmla="*/ 2147483647 w 352"/>
                <a:gd name="T3" fmla="*/ 2147483647 h 387"/>
                <a:gd name="T4" fmla="*/ 2147483647 w 352"/>
                <a:gd name="T5" fmla="*/ 2147483647 h 387"/>
                <a:gd name="T6" fmla="*/ 2147483647 w 352"/>
                <a:gd name="T7" fmla="*/ 2147483647 h 387"/>
                <a:gd name="T8" fmla="*/ 2147483647 w 352"/>
                <a:gd name="T9" fmla="*/ 2147483647 h 387"/>
                <a:gd name="T10" fmla="*/ 2147483647 w 352"/>
                <a:gd name="T11" fmla="*/ 2147483647 h 387"/>
                <a:gd name="T12" fmla="*/ 2147483647 w 352"/>
                <a:gd name="T13" fmla="*/ 2147483647 h 387"/>
                <a:gd name="T14" fmla="*/ 2147483647 w 352"/>
                <a:gd name="T15" fmla="*/ 2147483647 h 387"/>
                <a:gd name="T16" fmla="*/ 2147483647 w 352"/>
                <a:gd name="T17" fmla="*/ 2147483647 h 387"/>
                <a:gd name="T18" fmla="*/ 2147483647 w 352"/>
                <a:gd name="T19" fmla="*/ 2147483647 h 387"/>
                <a:gd name="T20" fmla="*/ 2147483647 w 352"/>
                <a:gd name="T21" fmla="*/ 2147483647 h 387"/>
                <a:gd name="T22" fmla="*/ 2147483647 w 352"/>
                <a:gd name="T23" fmla="*/ 2147483647 h 387"/>
                <a:gd name="T24" fmla="*/ 2147483647 w 352"/>
                <a:gd name="T25" fmla="*/ 2147483647 h 387"/>
                <a:gd name="T26" fmla="*/ 2147483647 w 352"/>
                <a:gd name="T27" fmla="*/ 2147483647 h 387"/>
                <a:gd name="T28" fmla="*/ 2147483647 w 352"/>
                <a:gd name="T29" fmla="*/ 2147483647 h 387"/>
                <a:gd name="T30" fmla="*/ 0 w 352"/>
                <a:gd name="T31" fmla="*/ 2147483647 h 387"/>
                <a:gd name="T32" fmla="*/ 0 w 352"/>
                <a:gd name="T33" fmla="*/ 2147483647 h 387"/>
                <a:gd name="T34" fmla="*/ 2147483647 w 352"/>
                <a:gd name="T35" fmla="*/ 2147483647 h 387"/>
                <a:gd name="T36" fmla="*/ 2147483647 w 352"/>
                <a:gd name="T37" fmla="*/ 2147483647 h 387"/>
                <a:gd name="T38" fmla="*/ 2147483647 w 352"/>
                <a:gd name="T39" fmla="*/ 2147483647 h 387"/>
                <a:gd name="T40" fmla="*/ 2147483647 w 352"/>
                <a:gd name="T41" fmla="*/ 2147483647 h 387"/>
                <a:gd name="T42" fmla="*/ 2147483647 w 352"/>
                <a:gd name="T43" fmla="*/ 2147483647 h 387"/>
                <a:gd name="T44" fmla="*/ 2147483647 w 352"/>
                <a:gd name="T45" fmla="*/ 2147483647 h 387"/>
                <a:gd name="T46" fmla="*/ 2147483647 w 352"/>
                <a:gd name="T47" fmla="*/ 2147483647 h 387"/>
                <a:gd name="T48" fmla="*/ 2147483647 w 352"/>
                <a:gd name="T49" fmla="*/ 2147483647 h 387"/>
                <a:gd name="T50" fmla="*/ 2147483647 w 352"/>
                <a:gd name="T51" fmla="*/ 2147483647 h 387"/>
                <a:gd name="T52" fmla="*/ 2147483647 w 352"/>
                <a:gd name="T53" fmla="*/ 2147483647 h 387"/>
                <a:gd name="T54" fmla="*/ 2147483647 w 352"/>
                <a:gd name="T55" fmla="*/ 2147483647 h 387"/>
                <a:gd name="T56" fmla="*/ 2147483647 w 352"/>
                <a:gd name="T57" fmla="*/ 2147483647 h 387"/>
                <a:gd name="T58" fmla="*/ 2147483647 w 352"/>
                <a:gd name="T59" fmla="*/ 2147483647 h 387"/>
                <a:gd name="T60" fmla="*/ 2147483647 w 352"/>
                <a:gd name="T61" fmla="*/ 2147483647 h 387"/>
                <a:gd name="T62" fmla="*/ 2147483647 w 352"/>
                <a:gd name="T63" fmla="*/ 2147483647 h 387"/>
                <a:gd name="T64" fmla="*/ 2147483647 w 352"/>
                <a:gd name="T65" fmla="*/ 2147483647 h 387"/>
                <a:gd name="T66" fmla="*/ 2147483647 w 352"/>
                <a:gd name="T67" fmla="*/ 2147483647 h 387"/>
                <a:gd name="T68" fmla="*/ 2147483647 w 352"/>
                <a:gd name="T69" fmla="*/ 2147483647 h 387"/>
                <a:gd name="T70" fmla="*/ 2147483647 w 352"/>
                <a:gd name="T71" fmla="*/ 2147483647 h 387"/>
                <a:gd name="T72" fmla="*/ 2147483647 w 352"/>
                <a:gd name="T73" fmla="*/ 2147483647 h 387"/>
                <a:gd name="T74" fmla="*/ 2147483647 w 352"/>
                <a:gd name="T75" fmla="*/ 2147483647 h 387"/>
                <a:gd name="T76" fmla="*/ 2147483647 w 352"/>
                <a:gd name="T77" fmla="*/ 2147483647 h 387"/>
                <a:gd name="T78" fmla="*/ 2147483647 w 352"/>
                <a:gd name="T79" fmla="*/ 2147483647 h 387"/>
                <a:gd name="T80" fmla="*/ 2147483647 w 352"/>
                <a:gd name="T81" fmla="*/ 2147483647 h 387"/>
                <a:gd name="T82" fmla="*/ 2147483647 w 352"/>
                <a:gd name="T83" fmla="*/ 2147483647 h 387"/>
                <a:gd name="T84" fmla="*/ 2147483647 w 352"/>
                <a:gd name="T85" fmla="*/ 2147483647 h 387"/>
                <a:gd name="T86" fmla="*/ 2147483647 w 352"/>
                <a:gd name="T87" fmla="*/ 2147483647 h 387"/>
                <a:gd name="T88" fmla="*/ 2147483647 w 352"/>
                <a:gd name="T89" fmla="*/ 2147483647 h 387"/>
                <a:gd name="T90" fmla="*/ 2147483647 w 352"/>
                <a:gd name="T91" fmla="*/ 2147483647 h 387"/>
                <a:gd name="T92" fmla="*/ 2147483647 w 352"/>
                <a:gd name="T93" fmla="*/ 2147483647 h 387"/>
                <a:gd name="T94" fmla="*/ 2147483647 w 352"/>
                <a:gd name="T95" fmla="*/ 2147483647 h 387"/>
                <a:gd name="T96" fmla="*/ 2147483647 w 352"/>
                <a:gd name="T97" fmla="*/ 2147483647 h 387"/>
                <a:gd name="T98" fmla="*/ 2147483647 w 352"/>
                <a:gd name="T99" fmla="*/ 2147483647 h 387"/>
                <a:gd name="T100" fmla="*/ 2147483647 w 352"/>
                <a:gd name="T101" fmla="*/ 2147483647 h 387"/>
                <a:gd name="T102" fmla="*/ 2147483647 w 352"/>
                <a:gd name="T103" fmla="*/ 2147483647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58" name="Freeform 364"/>
            <p:cNvSpPr>
              <a:spLocks/>
            </p:cNvSpPr>
            <p:nvPr/>
          </p:nvSpPr>
          <p:spPr bwMode="auto">
            <a:xfrm>
              <a:off x="1739900" y="4206875"/>
              <a:ext cx="23813" cy="41275"/>
            </a:xfrm>
            <a:custGeom>
              <a:avLst/>
              <a:gdLst>
                <a:gd name="T0" fmla="*/ 2147483647 w 52"/>
                <a:gd name="T1" fmla="*/ 0 h 78"/>
                <a:gd name="T2" fmla="*/ 2147483647 w 52"/>
                <a:gd name="T3" fmla="*/ 0 h 78"/>
                <a:gd name="T4" fmla="*/ 2147483647 w 52"/>
                <a:gd name="T5" fmla="*/ 2147483647 h 78"/>
                <a:gd name="T6" fmla="*/ 2147483647 w 52"/>
                <a:gd name="T7" fmla="*/ 2147483647 h 78"/>
                <a:gd name="T8" fmla="*/ 2147483647 w 52"/>
                <a:gd name="T9" fmla="*/ 2147483647 h 78"/>
                <a:gd name="T10" fmla="*/ 2147483647 w 52"/>
                <a:gd name="T11" fmla="*/ 2147483647 h 78"/>
                <a:gd name="T12" fmla="*/ 2147483647 w 52"/>
                <a:gd name="T13" fmla="*/ 2147483647 h 78"/>
                <a:gd name="T14" fmla="*/ 2147483647 w 52"/>
                <a:gd name="T15" fmla="*/ 2147483647 h 78"/>
                <a:gd name="T16" fmla="*/ 2147483647 w 52"/>
                <a:gd name="T17" fmla="*/ 2147483647 h 78"/>
                <a:gd name="T18" fmla="*/ 2147483647 w 52"/>
                <a:gd name="T19" fmla="*/ 2147483647 h 78"/>
                <a:gd name="T20" fmla="*/ 2147483647 w 52"/>
                <a:gd name="T21" fmla="*/ 2147483647 h 78"/>
                <a:gd name="T22" fmla="*/ 2147483647 w 52"/>
                <a:gd name="T23" fmla="*/ 2147483647 h 78"/>
                <a:gd name="T24" fmla="*/ 2147483647 w 52"/>
                <a:gd name="T25" fmla="*/ 2147483647 h 78"/>
                <a:gd name="T26" fmla="*/ 2147483647 w 52"/>
                <a:gd name="T27" fmla="*/ 2147483647 h 78"/>
                <a:gd name="T28" fmla="*/ 2147483647 w 52"/>
                <a:gd name="T29" fmla="*/ 2147483647 h 78"/>
                <a:gd name="T30" fmla="*/ 2147483647 w 52"/>
                <a:gd name="T31" fmla="*/ 2147483647 h 78"/>
                <a:gd name="T32" fmla="*/ 2147483647 w 52"/>
                <a:gd name="T33" fmla="*/ 2147483647 h 78"/>
                <a:gd name="T34" fmla="*/ 2147483647 w 52"/>
                <a:gd name="T35" fmla="*/ 2147483647 h 78"/>
                <a:gd name="T36" fmla="*/ 2147483647 w 52"/>
                <a:gd name="T37" fmla="*/ 2147483647 h 78"/>
                <a:gd name="T38" fmla="*/ 2147483647 w 52"/>
                <a:gd name="T39" fmla="*/ 2147483647 h 78"/>
                <a:gd name="T40" fmla="*/ 2147483647 w 52"/>
                <a:gd name="T41" fmla="*/ 2147483647 h 78"/>
                <a:gd name="T42" fmla="*/ 2147483647 w 52"/>
                <a:gd name="T43" fmla="*/ 2147483647 h 78"/>
                <a:gd name="T44" fmla="*/ 2147483647 w 52"/>
                <a:gd name="T45" fmla="*/ 2147483647 h 78"/>
                <a:gd name="T46" fmla="*/ 2147483647 w 52"/>
                <a:gd name="T47" fmla="*/ 2147483647 h 78"/>
                <a:gd name="T48" fmla="*/ 2147483647 w 52"/>
                <a:gd name="T49" fmla="*/ 2147483647 h 78"/>
                <a:gd name="T50" fmla="*/ 0 w 52"/>
                <a:gd name="T51" fmla="*/ 2147483647 h 78"/>
                <a:gd name="T52" fmla="*/ 2147483647 w 52"/>
                <a:gd name="T53" fmla="*/ 2147483647 h 78"/>
                <a:gd name="T54" fmla="*/ 2147483647 w 52"/>
                <a:gd name="T55" fmla="*/ 2147483647 h 78"/>
                <a:gd name="T56" fmla="*/ 2147483647 w 52"/>
                <a:gd name="T57" fmla="*/ 2147483647 h 78"/>
                <a:gd name="T58" fmla="*/ 2147483647 w 52"/>
                <a:gd name="T59" fmla="*/ 2147483647 h 78"/>
                <a:gd name="T60" fmla="*/ 2147483647 w 52"/>
                <a:gd name="T61" fmla="*/ 2147483647 h 78"/>
                <a:gd name="T62" fmla="*/ 2147483647 w 52"/>
                <a:gd name="T63" fmla="*/ 2147483647 h 78"/>
                <a:gd name="T64" fmla="*/ 2147483647 w 52"/>
                <a:gd name="T65" fmla="*/ 2147483647 h 78"/>
                <a:gd name="T66" fmla="*/ 2147483647 w 52"/>
                <a:gd name="T67" fmla="*/ 2147483647 h 78"/>
                <a:gd name="T68" fmla="*/ 2147483647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59" name="Freeform 365"/>
            <p:cNvSpPr>
              <a:spLocks/>
            </p:cNvSpPr>
            <p:nvPr/>
          </p:nvSpPr>
          <p:spPr bwMode="auto">
            <a:xfrm>
              <a:off x="1725613" y="4213225"/>
              <a:ext cx="12700" cy="15875"/>
            </a:xfrm>
            <a:custGeom>
              <a:avLst/>
              <a:gdLst>
                <a:gd name="T0" fmla="*/ 2147483647 w 33"/>
                <a:gd name="T1" fmla="*/ 2147483647 h 30"/>
                <a:gd name="T2" fmla="*/ 0 w 33"/>
                <a:gd name="T3" fmla="*/ 2147483647 h 30"/>
                <a:gd name="T4" fmla="*/ 2147483647 w 33"/>
                <a:gd name="T5" fmla="*/ 2147483647 h 30"/>
                <a:gd name="T6" fmla="*/ 2147483647 w 33"/>
                <a:gd name="T7" fmla="*/ 2147483647 h 30"/>
                <a:gd name="T8" fmla="*/ 2147483647 w 33"/>
                <a:gd name="T9" fmla="*/ 2147483647 h 30"/>
                <a:gd name="T10" fmla="*/ 2147483647 w 33"/>
                <a:gd name="T11" fmla="*/ 2147483647 h 30"/>
                <a:gd name="T12" fmla="*/ 2147483647 w 33"/>
                <a:gd name="T13" fmla="*/ 0 h 30"/>
                <a:gd name="T14" fmla="*/ 2147483647 w 33"/>
                <a:gd name="T15" fmla="*/ 0 h 30"/>
                <a:gd name="T16" fmla="*/ 2147483647 w 33"/>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60" name="Freeform 366"/>
            <p:cNvSpPr>
              <a:spLocks/>
            </p:cNvSpPr>
            <p:nvPr>
              <p:custDataLst>
                <p:tags r:id="rId256"/>
              </p:custDataLst>
            </p:nvPr>
          </p:nvSpPr>
          <p:spPr bwMode="auto">
            <a:xfrm>
              <a:off x="5373688" y="4867275"/>
              <a:ext cx="19050" cy="58738"/>
            </a:xfrm>
            <a:custGeom>
              <a:avLst/>
              <a:gdLst>
                <a:gd name="T0" fmla="*/ 2147483647 w 47"/>
                <a:gd name="T1" fmla="*/ 0 h 28"/>
                <a:gd name="T2" fmla="*/ 2147483647 w 47"/>
                <a:gd name="T3" fmla="*/ 0 h 28"/>
                <a:gd name="T4" fmla="*/ 2147483647 w 47"/>
                <a:gd name="T5" fmla="*/ 2147483647 h 28"/>
                <a:gd name="T6" fmla="*/ 2147483647 w 47"/>
                <a:gd name="T7" fmla="*/ 2147483647 h 28"/>
                <a:gd name="T8" fmla="*/ 2147483647 w 47"/>
                <a:gd name="T9" fmla="*/ 2147483647 h 28"/>
                <a:gd name="T10" fmla="*/ 2147483647 w 47"/>
                <a:gd name="T11" fmla="*/ 2147483647 h 28"/>
                <a:gd name="T12" fmla="*/ 2147483647 w 47"/>
                <a:gd name="T13" fmla="*/ 2147483647 h 28"/>
                <a:gd name="T14" fmla="*/ 2147483647 w 47"/>
                <a:gd name="T15" fmla="*/ 2147483647 h 28"/>
                <a:gd name="T16" fmla="*/ 2147483647 w 47"/>
                <a:gd name="T17" fmla="*/ 2147483647 h 28"/>
                <a:gd name="T18" fmla="*/ 2147483647 w 47"/>
                <a:gd name="T19" fmla="*/ 2147483647 h 28"/>
                <a:gd name="T20" fmla="*/ 2147483647 w 47"/>
                <a:gd name="T21" fmla="*/ 2147483647 h 28"/>
                <a:gd name="T22" fmla="*/ 2147483647 w 47"/>
                <a:gd name="T23" fmla="*/ 2147483647 h 28"/>
                <a:gd name="T24" fmla="*/ 2147483647 w 47"/>
                <a:gd name="T25" fmla="*/ 2147483647 h 28"/>
                <a:gd name="T26" fmla="*/ 2147483647 w 47"/>
                <a:gd name="T27" fmla="*/ 2147483647 h 28"/>
                <a:gd name="T28" fmla="*/ 0 w 47"/>
                <a:gd name="T29" fmla="*/ 2147483647 h 28"/>
                <a:gd name="T30" fmla="*/ 2147483647 w 47"/>
                <a:gd name="T31" fmla="*/ 2147483647 h 28"/>
                <a:gd name="T32" fmla="*/ 2147483647 w 47"/>
                <a:gd name="T33" fmla="*/ 2147483647 h 28"/>
                <a:gd name="T34" fmla="*/ 2147483647 w 47"/>
                <a:gd name="T35" fmla="*/ 2147483647 h 28"/>
                <a:gd name="T36" fmla="*/ 2147483647 w 47"/>
                <a:gd name="T37" fmla="*/ 2147483647 h 28"/>
                <a:gd name="T38" fmla="*/ 2147483647 w 47"/>
                <a:gd name="T39" fmla="*/ 2147483647 h 28"/>
                <a:gd name="T40" fmla="*/ 2147483647 w 47"/>
                <a:gd name="T41" fmla="*/ 2147483647 h 28"/>
                <a:gd name="T42" fmla="*/ 2147483647 w 47"/>
                <a:gd name="T43" fmla="*/ 2147483647 h 28"/>
                <a:gd name="T44" fmla="*/ 2147483647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47461" name="Freeform 367"/>
            <p:cNvSpPr>
              <a:spLocks/>
            </p:cNvSpPr>
            <p:nvPr>
              <p:custDataLst>
                <p:tags r:id="rId257"/>
              </p:custDataLst>
            </p:nvPr>
          </p:nvSpPr>
          <p:spPr bwMode="auto">
            <a:xfrm>
              <a:off x="5345113" y="4894263"/>
              <a:ext cx="23812" cy="57150"/>
            </a:xfrm>
            <a:custGeom>
              <a:avLst/>
              <a:gdLst>
                <a:gd name="T0" fmla="*/ 2147483647 w 53"/>
                <a:gd name="T1" fmla="*/ 0 h 33"/>
                <a:gd name="T2" fmla="*/ 2147483647 w 53"/>
                <a:gd name="T3" fmla="*/ 2147483647 h 33"/>
                <a:gd name="T4" fmla="*/ 2147483647 w 53"/>
                <a:gd name="T5" fmla="*/ 2147483647 h 33"/>
                <a:gd name="T6" fmla="*/ 2147483647 w 53"/>
                <a:gd name="T7" fmla="*/ 2147483647 h 33"/>
                <a:gd name="T8" fmla="*/ 2147483647 w 53"/>
                <a:gd name="T9" fmla="*/ 2147483647 h 33"/>
                <a:gd name="T10" fmla="*/ 2147483647 w 53"/>
                <a:gd name="T11" fmla="*/ 2147483647 h 33"/>
                <a:gd name="T12" fmla="*/ 2147483647 w 53"/>
                <a:gd name="T13" fmla="*/ 2147483647 h 33"/>
                <a:gd name="T14" fmla="*/ 2147483647 w 53"/>
                <a:gd name="T15" fmla="*/ 2147483647 h 33"/>
                <a:gd name="T16" fmla="*/ 2147483647 w 53"/>
                <a:gd name="T17" fmla="*/ 2147483647 h 33"/>
                <a:gd name="T18" fmla="*/ 2147483647 w 53"/>
                <a:gd name="T19" fmla="*/ 2147483647 h 33"/>
                <a:gd name="T20" fmla="*/ 2147483647 w 53"/>
                <a:gd name="T21" fmla="*/ 2147483647 h 33"/>
                <a:gd name="T22" fmla="*/ 2147483647 w 53"/>
                <a:gd name="T23" fmla="*/ 2147483647 h 33"/>
                <a:gd name="T24" fmla="*/ 2147483647 w 53"/>
                <a:gd name="T25" fmla="*/ 2147483647 h 33"/>
                <a:gd name="T26" fmla="*/ 2147483647 w 53"/>
                <a:gd name="T27" fmla="*/ 2147483647 h 33"/>
                <a:gd name="T28" fmla="*/ 2147483647 w 53"/>
                <a:gd name="T29" fmla="*/ 2147483647 h 33"/>
                <a:gd name="T30" fmla="*/ 2147483647 w 53"/>
                <a:gd name="T31" fmla="*/ 2147483647 h 33"/>
                <a:gd name="T32" fmla="*/ 0 w 53"/>
                <a:gd name="T33" fmla="*/ 2147483647 h 33"/>
                <a:gd name="T34" fmla="*/ 0 w 53"/>
                <a:gd name="T35" fmla="*/ 2147483647 h 33"/>
                <a:gd name="T36" fmla="*/ 2147483647 w 53"/>
                <a:gd name="T37" fmla="*/ 2147483647 h 33"/>
                <a:gd name="T38" fmla="*/ 2147483647 w 53"/>
                <a:gd name="T39" fmla="*/ 2147483647 h 33"/>
                <a:gd name="T40" fmla="*/ 2147483647 w 53"/>
                <a:gd name="T41" fmla="*/ 2147483647 h 33"/>
                <a:gd name="T42" fmla="*/ 2147483647 w 53"/>
                <a:gd name="T43" fmla="*/ 2147483647 h 33"/>
                <a:gd name="T44" fmla="*/ 2147483647 w 53"/>
                <a:gd name="T45" fmla="*/ 2147483647 h 33"/>
                <a:gd name="T46" fmla="*/ 2147483647 w 53"/>
                <a:gd name="T47" fmla="*/ 2147483647 h 33"/>
                <a:gd name="T48" fmla="*/ 2147483647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47462" name="Freeform 369"/>
            <p:cNvSpPr>
              <a:spLocks/>
            </p:cNvSpPr>
            <p:nvPr/>
          </p:nvSpPr>
          <p:spPr bwMode="auto">
            <a:xfrm>
              <a:off x="5322888" y="4425950"/>
              <a:ext cx="7937" cy="9525"/>
            </a:xfrm>
            <a:custGeom>
              <a:avLst/>
              <a:gdLst>
                <a:gd name="T0" fmla="*/ 2147483647 w 13"/>
                <a:gd name="T1" fmla="*/ 0 h 18"/>
                <a:gd name="T2" fmla="*/ 2147483647 w 13"/>
                <a:gd name="T3" fmla="*/ 2147483647 h 18"/>
                <a:gd name="T4" fmla="*/ 2147483647 w 13"/>
                <a:gd name="T5" fmla="*/ 2147483647 h 18"/>
                <a:gd name="T6" fmla="*/ 2147483647 w 13"/>
                <a:gd name="T7" fmla="*/ 2147483647 h 18"/>
                <a:gd name="T8" fmla="*/ 2147483647 w 13"/>
                <a:gd name="T9" fmla="*/ 2147483647 h 18"/>
                <a:gd name="T10" fmla="*/ 2147483647 w 13"/>
                <a:gd name="T11" fmla="*/ 2147483647 h 18"/>
                <a:gd name="T12" fmla="*/ 0 w 13"/>
                <a:gd name="T13" fmla="*/ 214748364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endParaRPr lang="en-GB"/>
            </a:p>
          </p:txBody>
        </p:sp>
        <p:sp>
          <p:nvSpPr>
            <p:cNvPr id="47463" name="Line 370"/>
            <p:cNvSpPr>
              <a:spLocks noChangeShapeType="1"/>
            </p:cNvSpPr>
            <p:nvPr/>
          </p:nvSpPr>
          <p:spPr bwMode="auto">
            <a:xfrm>
              <a:off x="5322888" y="4429125"/>
              <a:ext cx="3175"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464" name="Freeform 371"/>
            <p:cNvSpPr>
              <a:spLocks/>
            </p:cNvSpPr>
            <p:nvPr/>
          </p:nvSpPr>
          <p:spPr bwMode="auto">
            <a:xfrm>
              <a:off x="5284788" y="4459288"/>
              <a:ext cx="6350" cy="9525"/>
            </a:xfrm>
            <a:custGeom>
              <a:avLst/>
              <a:gdLst>
                <a:gd name="T0" fmla="*/ 2147483647 w 14"/>
                <a:gd name="T1" fmla="*/ 2147483647 h 19"/>
                <a:gd name="T2" fmla="*/ 0 w 14"/>
                <a:gd name="T3" fmla="*/ 0 h 19"/>
                <a:gd name="T4" fmla="*/ 2147483647 w 14"/>
                <a:gd name="T5" fmla="*/ 2147483647 h 19"/>
                <a:gd name="T6" fmla="*/ 0 60000 65536"/>
                <a:gd name="T7" fmla="*/ 0 60000 65536"/>
                <a:gd name="T8" fmla="*/ 0 60000 65536"/>
              </a:gdLst>
              <a:ahLst/>
              <a:cxnLst>
                <a:cxn ang="T6">
                  <a:pos x="T0" y="T1"/>
                </a:cxn>
                <a:cxn ang="T7">
                  <a:pos x="T2" y="T3"/>
                </a:cxn>
                <a:cxn ang="T8">
                  <a:pos x="T4" y="T5"/>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endParaRPr lang="en-GB"/>
            </a:p>
          </p:txBody>
        </p:sp>
        <p:sp>
          <p:nvSpPr>
            <p:cNvPr id="47465" name="Freeform 372"/>
            <p:cNvSpPr>
              <a:spLocks/>
            </p:cNvSpPr>
            <p:nvPr/>
          </p:nvSpPr>
          <p:spPr bwMode="auto">
            <a:xfrm>
              <a:off x="5249863" y="4479925"/>
              <a:ext cx="3175" cy="9525"/>
            </a:xfrm>
            <a:custGeom>
              <a:avLst/>
              <a:gdLst>
                <a:gd name="T0" fmla="*/ 0 w 7"/>
                <a:gd name="T1" fmla="*/ 2147483647 h 18"/>
                <a:gd name="T2" fmla="*/ 2147483647 w 7"/>
                <a:gd name="T3" fmla="*/ 2147483647 h 18"/>
                <a:gd name="T4" fmla="*/ 0 w 7"/>
                <a:gd name="T5" fmla="*/ 2147483647 h 18"/>
                <a:gd name="T6" fmla="*/ 0 w 7"/>
                <a:gd name="T7" fmla="*/ 0 h 18"/>
                <a:gd name="T8" fmla="*/ 2147483647 w 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endParaRPr lang="en-GB"/>
            </a:p>
          </p:txBody>
        </p:sp>
        <p:sp>
          <p:nvSpPr>
            <p:cNvPr id="47466" name="Freeform 373"/>
            <p:cNvSpPr>
              <a:spLocks/>
            </p:cNvSpPr>
            <p:nvPr/>
          </p:nvSpPr>
          <p:spPr bwMode="auto">
            <a:xfrm>
              <a:off x="5345113" y="4386263"/>
              <a:ext cx="9525" cy="6350"/>
            </a:xfrm>
            <a:custGeom>
              <a:avLst/>
              <a:gdLst>
                <a:gd name="T0" fmla="*/ 2147483647 w 20"/>
                <a:gd name="T1" fmla="*/ 2147483647 h 12"/>
                <a:gd name="T2" fmla="*/ 2147483647 w 20"/>
                <a:gd name="T3" fmla="*/ 2147483647 h 12"/>
                <a:gd name="T4" fmla="*/ 0 w 20"/>
                <a:gd name="T5" fmla="*/ 2147483647 h 12"/>
                <a:gd name="T6" fmla="*/ 2147483647 w 20"/>
                <a:gd name="T7" fmla="*/ 2147483647 h 12"/>
                <a:gd name="T8" fmla="*/ 2147483647 w 20"/>
                <a:gd name="T9" fmla="*/ 2147483647 h 12"/>
                <a:gd name="T10" fmla="*/ 2147483647 w 20"/>
                <a:gd name="T11" fmla="*/ 2147483647 h 12"/>
                <a:gd name="T12" fmla="*/ 2147483647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47467" name="Line 374"/>
            <p:cNvSpPr>
              <a:spLocks noChangeShapeType="1"/>
            </p:cNvSpPr>
            <p:nvPr/>
          </p:nvSpPr>
          <p:spPr bwMode="auto">
            <a:xfrm>
              <a:off x="5349875" y="4386263"/>
              <a:ext cx="1588" cy="31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468" name="Freeform 375"/>
            <p:cNvSpPr>
              <a:spLocks/>
            </p:cNvSpPr>
            <p:nvPr/>
          </p:nvSpPr>
          <p:spPr bwMode="auto">
            <a:xfrm>
              <a:off x="5186363" y="4473575"/>
              <a:ext cx="9525" cy="9525"/>
            </a:xfrm>
            <a:custGeom>
              <a:avLst/>
              <a:gdLst>
                <a:gd name="T0" fmla="*/ 0 w 20"/>
                <a:gd name="T1" fmla="*/ 0 h 18"/>
                <a:gd name="T2" fmla="*/ 0 w 20"/>
                <a:gd name="T3" fmla="*/ 2147483647 h 18"/>
                <a:gd name="T4" fmla="*/ 2147483647 w 20"/>
                <a:gd name="T5" fmla="*/ 2147483647 h 18"/>
                <a:gd name="T6" fmla="*/ 0 60000 65536"/>
                <a:gd name="T7" fmla="*/ 0 60000 65536"/>
                <a:gd name="T8" fmla="*/ 0 60000 65536"/>
              </a:gdLst>
              <a:ahLst/>
              <a:cxnLst>
                <a:cxn ang="T6">
                  <a:pos x="T0" y="T1"/>
                </a:cxn>
                <a:cxn ang="T7">
                  <a:pos x="T2" y="T3"/>
                </a:cxn>
                <a:cxn ang="T8">
                  <a:pos x="T4" y="T5"/>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endParaRPr lang="en-GB"/>
            </a:p>
          </p:txBody>
        </p:sp>
        <p:sp>
          <p:nvSpPr>
            <p:cNvPr id="47469" name="Freeform 376"/>
            <p:cNvSpPr>
              <a:spLocks/>
            </p:cNvSpPr>
            <p:nvPr/>
          </p:nvSpPr>
          <p:spPr bwMode="auto">
            <a:xfrm>
              <a:off x="5191125" y="4476750"/>
              <a:ext cx="4763" cy="6350"/>
            </a:xfrm>
            <a:custGeom>
              <a:avLst/>
              <a:gdLst>
                <a:gd name="T0" fmla="*/ 2147483647 w 7"/>
                <a:gd name="T1" fmla="*/ 2147483647 h 12"/>
                <a:gd name="T2" fmla="*/ 2147483647 w 7"/>
                <a:gd name="T3" fmla="*/ 2147483647 h 12"/>
                <a:gd name="T4" fmla="*/ 0 w 7"/>
                <a:gd name="T5" fmla="*/ 0 h 12"/>
                <a:gd name="T6" fmla="*/ 0 60000 65536"/>
                <a:gd name="T7" fmla="*/ 0 60000 65536"/>
                <a:gd name="T8" fmla="*/ 0 60000 65536"/>
              </a:gdLst>
              <a:ahLst/>
              <a:cxnLst>
                <a:cxn ang="T6">
                  <a:pos x="T0" y="T1"/>
                </a:cxn>
                <a:cxn ang="T7">
                  <a:pos x="T2" y="T3"/>
                </a:cxn>
                <a:cxn ang="T8">
                  <a:pos x="T4" y="T5"/>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470" name="Freeform 377"/>
            <p:cNvSpPr>
              <a:spLocks/>
            </p:cNvSpPr>
            <p:nvPr/>
          </p:nvSpPr>
          <p:spPr bwMode="auto">
            <a:xfrm>
              <a:off x="5186363" y="4473575"/>
              <a:ext cx="9525" cy="9525"/>
            </a:xfrm>
            <a:custGeom>
              <a:avLst/>
              <a:gdLst>
                <a:gd name="T0" fmla="*/ 0 w 20"/>
                <a:gd name="T1" fmla="*/ 0 h 18"/>
                <a:gd name="T2" fmla="*/ 0 w 20"/>
                <a:gd name="T3" fmla="*/ 2147483647 h 18"/>
                <a:gd name="T4" fmla="*/ 2147483647 w 20"/>
                <a:gd name="T5" fmla="*/ 2147483647 h 18"/>
                <a:gd name="T6" fmla="*/ 2147483647 w 20"/>
                <a:gd name="T7" fmla="*/ 2147483647 h 18"/>
                <a:gd name="T8" fmla="*/ 2147483647 w 20"/>
                <a:gd name="T9" fmla="*/ 2147483647 h 18"/>
                <a:gd name="T10" fmla="*/ 0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471" name="Freeform 378"/>
            <p:cNvSpPr>
              <a:spLocks/>
            </p:cNvSpPr>
            <p:nvPr/>
          </p:nvSpPr>
          <p:spPr bwMode="auto">
            <a:xfrm>
              <a:off x="5249863" y="4479925"/>
              <a:ext cx="3175" cy="9525"/>
            </a:xfrm>
            <a:custGeom>
              <a:avLst/>
              <a:gdLst>
                <a:gd name="T0" fmla="*/ 0 w 7"/>
                <a:gd name="T1" fmla="*/ 2147483647 h 18"/>
                <a:gd name="T2" fmla="*/ 2147483647 w 7"/>
                <a:gd name="T3" fmla="*/ 2147483647 h 18"/>
                <a:gd name="T4" fmla="*/ 0 w 7"/>
                <a:gd name="T5" fmla="*/ 2147483647 h 18"/>
                <a:gd name="T6" fmla="*/ 0 w 7"/>
                <a:gd name="T7" fmla="*/ 0 h 18"/>
                <a:gd name="T8" fmla="*/ 2147483647 w 7"/>
                <a:gd name="T9" fmla="*/ 0 h 18"/>
                <a:gd name="T10" fmla="*/ 0 w 7"/>
                <a:gd name="T11" fmla="*/ 2147483647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endParaRPr lang="en-GB"/>
            </a:p>
          </p:txBody>
        </p:sp>
        <p:sp>
          <p:nvSpPr>
            <p:cNvPr id="47472" name="Freeform 379"/>
            <p:cNvSpPr>
              <a:spLocks/>
            </p:cNvSpPr>
            <p:nvPr/>
          </p:nvSpPr>
          <p:spPr bwMode="auto">
            <a:xfrm>
              <a:off x="5322888" y="4425950"/>
              <a:ext cx="7937" cy="9525"/>
            </a:xfrm>
            <a:custGeom>
              <a:avLst/>
              <a:gdLst>
                <a:gd name="T0" fmla="*/ 2147483647 w 13"/>
                <a:gd name="T1" fmla="*/ 0 h 18"/>
                <a:gd name="T2" fmla="*/ 2147483647 w 13"/>
                <a:gd name="T3" fmla="*/ 2147483647 h 18"/>
                <a:gd name="T4" fmla="*/ 2147483647 w 13"/>
                <a:gd name="T5" fmla="*/ 2147483647 h 18"/>
                <a:gd name="T6" fmla="*/ 2147483647 w 13"/>
                <a:gd name="T7" fmla="*/ 2147483647 h 18"/>
                <a:gd name="T8" fmla="*/ 2147483647 w 13"/>
                <a:gd name="T9" fmla="*/ 2147483647 h 18"/>
                <a:gd name="T10" fmla="*/ 2147483647 w 13"/>
                <a:gd name="T11" fmla="*/ 2147483647 h 18"/>
                <a:gd name="T12" fmla="*/ 0 w 13"/>
                <a:gd name="T13" fmla="*/ 2147483647 h 18"/>
                <a:gd name="T14" fmla="*/ 2147483647 w 13"/>
                <a:gd name="T15" fmla="*/ 2147483647 h 18"/>
                <a:gd name="T16" fmla="*/ 2147483647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47473" name="Freeform 380"/>
            <p:cNvSpPr>
              <a:spLocks/>
            </p:cNvSpPr>
            <p:nvPr>
              <p:custDataLst>
                <p:tags r:id="rId258"/>
              </p:custDataLst>
            </p:nvPr>
          </p:nvSpPr>
          <p:spPr bwMode="auto">
            <a:xfrm>
              <a:off x="4314825" y="4378325"/>
              <a:ext cx="319088" cy="379413"/>
            </a:xfrm>
            <a:custGeom>
              <a:avLst/>
              <a:gdLst>
                <a:gd name="T0" fmla="*/ 2147483647 w 736"/>
                <a:gd name="T1" fmla="*/ 2147483647 h 721"/>
                <a:gd name="T2" fmla="*/ 2147483647 w 736"/>
                <a:gd name="T3" fmla="*/ 2147483647 h 721"/>
                <a:gd name="T4" fmla="*/ 2147483647 w 736"/>
                <a:gd name="T5" fmla="*/ 2147483647 h 721"/>
                <a:gd name="T6" fmla="*/ 2147483647 w 736"/>
                <a:gd name="T7" fmla="*/ 2147483647 h 721"/>
                <a:gd name="T8" fmla="*/ 2147483647 w 736"/>
                <a:gd name="T9" fmla="*/ 2147483647 h 721"/>
                <a:gd name="T10" fmla="*/ 2147483647 w 736"/>
                <a:gd name="T11" fmla="*/ 2147483647 h 721"/>
                <a:gd name="T12" fmla="*/ 2147483647 w 736"/>
                <a:gd name="T13" fmla="*/ 2147483647 h 721"/>
                <a:gd name="T14" fmla="*/ 2147483647 w 736"/>
                <a:gd name="T15" fmla="*/ 2147483647 h 721"/>
                <a:gd name="T16" fmla="*/ 2147483647 w 736"/>
                <a:gd name="T17" fmla="*/ 2147483647 h 721"/>
                <a:gd name="T18" fmla="*/ 2147483647 w 736"/>
                <a:gd name="T19" fmla="*/ 2147483647 h 721"/>
                <a:gd name="T20" fmla="*/ 2147483647 w 736"/>
                <a:gd name="T21" fmla="*/ 2147483647 h 721"/>
                <a:gd name="T22" fmla="*/ 2147483647 w 736"/>
                <a:gd name="T23" fmla="*/ 2147483647 h 721"/>
                <a:gd name="T24" fmla="*/ 2147483647 w 736"/>
                <a:gd name="T25" fmla="*/ 2147483647 h 721"/>
                <a:gd name="T26" fmla="*/ 2147483647 w 736"/>
                <a:gd name="T27" fmla="*/ 2147483647 h 721"/>
                <a:gd name="T28" fmla="*/ 2147483647 w 736"/>
                <a:gd name="T29" fmla="*/ 2147483647 h 721"/>
                <a:gd name="T30" fmla="*/ 2147483647 w 736"/>
                <a:gd name="T31" fmla="*/ 2147483647 h 721"/>
                <a:gd name="T32" fmla="*/ 2147483647 w 736"/>
                <a:gd name="T33" fmla="*/ 2147483647 h 721"/>
                <a:gd name="T34" fmla="*/ 2147483647 w 736"/>
                <a:gd name="T35" fmla="*/ 2147483647 h 721"/>
                <a:gd name="T36" fmla="*/ 2147483647 w 736"/>
                <a:gd name="T37" fmla="*/ 2147483647 h 721"/>
                <a:gd name="T38" fmla="*/ 2147483647 w 736"/>
                <a:gd name="T39" fmla="*/ 2147483647 h 721"/>
                <a:gd name="T40" fmla="*/ 2147483647 w 736"/>
                <a:gd name="T41" fmla="*/ 2147483647 h 721"/>
                <a:gd name="T42" fmla="*/ 2147483647 w 736"/>
                <a:gd name="T43" fmla="*/ 2147483647 h 721"/>
                <a:gd name="T44" fmla="*/ 2147483647 w 736"/>
                <a:gd name="T45" fmla="*/ 2147483647 h 721"/>
                <a:gd name="T46" fmla="*/ 2147483647 w 736"/>
                <a:gd name="T47" fmla="*/ 2147483647 h 721"/>
                <a:gd name="T48" fmla="*/ 2147483647 w 736"/>
                <a:gd name="T49" fmla="*/ 2147483647 h 721"/>
                <a:gd name="T50" fmla="*/ 2147483647 w 736"/>
                <a:gd name="T51" fmla="*/ 2147483647 h 721"/>
                <a:gd name="T52" fmla="*/ 2147483647 w 736"/>
                <a:gd name="T53" fmla="*/ 2147483647 h 721"/>
                <a:gd name="T54" fmla="*/ 2147483647 w 736"/>
                <a:gd name="T55" fmla="*/ 2147483647 h 721"/>
                <a:gd name="T56" fmla="*/ 2147483647 w 736"/>
                <a:gd name="T57" fmla="*/ 2147483647 h 721"/>
                <a:gd name="T58" fmla="*/ 2147483647 w 736"/>
                <a:gd name="T59" fmla="*/ 2147483647 h 721"/>
                <a:gd name="T60" fmla="*/ 2147483647 w 736"/>
                <a:gd name="T61" fmla="*/ 2147483647 h 721"/>
                <a:gd name="T62" fmla="*/ 2147483647 w 736"/>
                <a:gd name="T63" fmla="*/ 2147483647 h 721"/>
                <a:gd name="T64" fmla="*/ 2147483647 w 736"/>
                <a:gd name="T65" fmla="*/ 2147483647 h 721"/>
                <a:gd name="T66" fmla="*/ 2147483647 w 736"/>
                <a:gd name="T67" fmla="*/ 0 h 721"/>
                <a:gd name="T68" fmla="*/ 2147483647 w 736"/>
                <a:gd name="T69" fmla="*/ 2147483647 h 721"/>
                <a:gd name="T70" fmla="*/ 2147483647 w 736"/>
                <a:gd name="T71" fmla="*/ 2147483647 h 721"/>
                <a:gd name="T72" fmla="*/ 2147483647 w 736"/>
                <a:gd name="T73" fmla="*/ 2147483647 h 721"/>
                <a:gd name="T74" fmla="*/ 2147483647 w 736"/>
                <a:gd name="T75" fmla="*/ 2147483647 h 721"/>
                <a:gd name="T76" fmla="*/ 2147483647 w 736"/>
                <a:gd name="T77" fmla="*/ 2147483647 h 721"/>
                <a:gd name="T78" fmla="*/ 2147483647 w 736"/>
                <a:gd name="T79" fmla="*/ 2147483647 h 721"/>
                <a:gd name="T80" fmla="*/ 2147483647 w 736"/>
                <a:gd name="T81" fmla="*/ 2147483647 h 721"/>
                <a:gd name="T82" fmla="*/ 2147483647 w 736"/>
                <a:gd name="T83" fmla="*/ 2147483647 h 721"/>
                <a:gd name="T84" fmla="*/ 2147483647 w 736"/>
                <a:gd name="T85" fmla="*/ 2147483647 h 721"/>
                <a:gd name="T86" fmla="*/ 2147483647 w 736"/>
                <a:gd name="T87" fmla="*/ 2147483647 h 721"/>
                <a:gd name="T88" fmla="*/ 2147483647 w 736"/>
                <a:gd name="T89" fmla="*/ 2147483647 h 721"/>
                <a:gd name="T90" fmla="*/ 2147483647 w 736"/>
                <a:gd name="T91" fmla="*/ 2147483647 h 721"/>
                <a:gd name="T92" fmla="*/ 2147483647 w 736"/>
                <a:gd name="T93" fmla="*/ 2147483647 h 721"/>
                <a:gd name="T94" fmla="*/ 2147483647 w 736"/>
                <a:gd name="T95" fmla="*/ 2147483647 h 721"/>
                <a:gd name="T96" fmla="*/ 2147483647 w 736"/>
                <a:gd name="T97" fmla="*/ 21474836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endParaRPr lang="en-GB"/>
            </a:p>
          </p:txBody>
        </p:sp>
        <p:sp>
          <p:nvSpPr>
            <p:cNvPr id="47474" name="Freeform 381"/>
            <p:cNvSpPr>
              <a:spLocks/>
            </p:cNvSpPr>
            <p:nvPr>
              <p:custDataLst>
                <p:tags r:id="rId259"/>
              </p:custDataLst>
            </p:nvPr>
          </p:nvSpPr>
          <p:spPr bwMode="auto">
            <a:xfrm>
              <a:off x="4325938" y="4351338"/>
              <a:ext cx="15875" cy="60325"/>
            </a:xfrm>
            <a:custGeom>
              <a:avLst/>
              <a:gdLst>
                <a:gd name="T0" fmla="*/ 0 w 39"/>
                <a:gd name="T1" fmla="*/ 2147483647 h 31"/>
                <a:gd name="T2" fmla="*/ 2147483647 w 39"/>
                <a:gd name="T3" fmla="*/ 2147483647 h 31"/>
                <a:gd name="T4" fmla="*/ 2147483647 w 39"/>
                <a:gd name="T5" fmla="*/ 2147483647 h 31"/>
                <a:gd name="T6" fmla="*/ 2147483647 w 39"/>
                <a:gd name="T7" fmla="*/ 2147483647 h 31"/>
                <a:gd name="T8" fmla="*/ 2147483647 w 39"/>
                <a:gd name="T9" fmla="*/ 2147483647 h 31"/>
                <a:gd name="T10" fmla="*/ 2147483647 w 39"/>
                <a:gd name="T11" fmla="*/ 2147483647 h 31"/>
                <a:gd name="T12" fmla="*/ 2147483647 w 39"/>
                <a:gd name="T13" fmla="*/ 2147483647 h 31"/>
                <a:gd name="T14" fmla="*/ 2147483647 w 39"/>
                <a:gd name="T15" fmla="*/ 0 h 31"/>
                <a:gd name="T16" fmla="*/ 2147483647 w 39"/>
                <a:gd name="T17" fmla="*/ 0 h 31"/>
                <a:gd name="T18" fmla="*/ 2147483647 w 39"/>
                <a:gd name="T19" fmla="*/ 0 h 31"/>
                <a:gd name="T20" fmla="*/ 2147483647 w 39"/>
                <a:gd name="T21" fmla="*/ 0 h 31"/>
                <a:gd name="T22" fmla="*/ 0 w 39"/>
                <a:gd name="T23" fmla="*/ 0 h 31"/>
                <a:gd name="T24" fmla="*/ 0 w 39"/>
                <a:gd name="T25" fmla="*/ 2147483647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endParaRPr lang="en-GB"/>
            </a:p>
          </p:txBody>
        </p:sp>
        <p:sp>
          <p:nvSpPr>
            <p:cNvPr id="371" name="Freeform 382"/>
            <p:cNvSpPr>
              <a:spLocks/>
            </p:cNvSpPr>
            <p:nvPr>
              <p:custDataLst>
                <p:tags r:id="rId260"/>
              </p:custDataLst>
            </p:nvPr>
          </p:nvSpPr>
          <p:spPr bwMode="auto">
            <a:xfrm>
              <a:off x="4419600" y="4902200"/>
              <a:ext cx="396875" cy="398463"/>
            </a:xfrm>
            <a:custGeom>
              <a:avLst/>
              <a:gdLst>
                <a:gd name="T0" fmla="*/ 173656766 w 903"/>
                <a:gd name="T1" fmla="*/ 80201835 h 759"/>
                <a:gd name="T2" fmla="*/ 166702883 w 903"/>
                <a:gd name="T3" fmla="*/ 106936130 h 759"/>
                <a:gd name="T4" fmla="*/ 160714597 w 903"/>
                <a:gd name="T5" fmla="*/ 114101639 h 759"/>
                <a:gd name="T6" fmla="*/ 146999775 w 903"/>
                <a:gd name="T7" fmla="*/ 139733467 h 759"/>
                <a:gd name="T8" fmla="*/ 139079855 w 903"/>
                <a:gd name="T9" fmla="*/ 154616244 h 759"/>
                <a:gd name="T10" fmla="*/ 124978706 w 903"/>
                <a:gd name="T11" fmla="*/ 168947787 h 759"/>
                <a:gd name="T12" fmla="*/ 112616248 w 903"/>
                <a:gd name="T13" fmla="*/ 183554947 h 759"/>
                <a:gd name="T14" fmla="*/ 107593999 w 903"/>
                <a:gd name="T15" fmla="*/ 192374681 h 759"/>
                <a:gd name="T16" fmla="*/ 100446733 w 903"/>
                <a:gd name="T17" fmla="*/ 194303998 h 759"/>
                <a:gd name="T18" fmla="*/ 95810811 w 903"/>
                <a:gd name="T19" fmla="*/ 195682082 h 759"/>
                <a:gd name="T20" fmla="*/ 93685794 w 903"/>
                <a:gd name="T21" fmla="*/ 200367566 h 759"/>
                <a:gd name="T22" fmla="*/ 71858108 w 903"/>
                <a:gd name="T23" fmla="*/ 200367566 h 759"/>
                <a:gd name="T24" fmla="*/ 65483496 w 903"/>
                <a:gd name="T25" fmla="*/ 201745124 h 759"/>
                <a:gd name="T26" fmla="*/ 61040518 w 903"/>
                <a:gd name="T27" fmla="*/ 201745124 h 759"/>
                <a:gd name="T28" fmla="*/ 55245615 w 903"/>
                <a:gd name="T29" fmla="*/ 200367566 h 759"/>
                <a:gd name="T30" fmla="*/ 50802637 w 903"/>
                <a:gd name="T31" fmla="*/ 203123208 h 759"/>
                <a:gd name="T32" fmla="*/ 28202298 w 903"/>
                <a:gd name="T33" fmla="*/ 209186775 h 759"/>
                <a:gd name="T34" fmla="*/ 22407395 w 903"/>
                <a:gd name="T35" fmla="*/ 207533075 h 759"/>
                <a:gd name="T36" fmla="*/ 17385147 w 903"/>
                <a:gd name="T37" fmla="*/ 203674441 h 759"/>
                <a:gd name="T38" fmla="*/ 14680859 w 903"/>
                <a:gd name="T39" fmla="*/ 198162632 h 759"/>
                <a:gd name="T40" fmla="*/ 15260129 w 903"/>
                <a:gd name="T41" fmla="*/ 192099065 h 759"/>
                <a:gd name="T42" fmla="*/ 14487476 w 903"/>
                <a:gd name="T43" fmla="*/ 173082038 h 759"/>
                <a:gd name="T44" fmla="*/ 15260129 w 903"/>
                <a:gd name="T45" fmla="*/ 167569704 h 759"/>
                <a:gd name="T46" fmla="*/ 13135112 w 903"/>
                <a:gd name="T47" fmla="*/ 157648027 h 759"/>
                <a:gd name="T48" fmla="*/ 4249595 w 903"/>
                <a:gd name="T49" fmla="*/ 142214017 h 759"/>
                <a:gd name="T50" fmla="*/ 2317961 w 903"/>
                <a:gd name="T51" fmla="*/ 133394283 h 759"/>
                <a:gd name="T52" fmla="*/ 1931634 w 903"/>
                <a:gd name="T53" fmla="*/ 120992056 h 759"/>
                <a:gd name="T54" fmla="*/ 0 w 903"/>
                <a:gd name="T55" fmla="*/ 103904346 h 759"/>
                <a:gd name="T56" fmla="*/ 7533593 w 903"/>
                <a:gd name="T57" fmla="*/ 103904346 h 759"/>
                <a:gd name="T58" fmla="*/ 11010534 w 903"/>
                <a:gd name="T59" fmla="*/ 109141063 h 759"/>
                <a:gd name="T60" fmla="*/ 18157800 w 903"/>
                <a:gd name="T61" fmla="*/ 112999697 h 759"/>
                <a:gd name="T62" fmla="*/ 26077281 w 903"/>
                <a:gd name="T63" fmla="*/ 113275314 h 759"/>
                <a:gd name="T64" fmla="*/ 30906586 w 903"/>
                <a:gd name="T65" fmla="*/ 110243530 h 759"/>
                <a:gd name="T66" fmla="*/ 35156181 w 903"/>
                <a:gd name="T67" fmla="*/ 102526262 h 759"/>
                <a:gd name="T68" fmla="*/ 38053852 w 903"/>
                <a:gd name="T69" fmla="*/ 63114124 h 759"/>
                <a:gd name="T70" fmla="*/ 39405776 w 903"/>
                <a:gd name="T71" fmla="*/ 50711898 h 759"/>
                <a:gd name="T72" fmla="*/ 40565196 w 903"/>
                <a:gd name="T73" fmla="*/ 46302031 h 759"/>
                <a:gd name="T74" fmla="*/ 46166715 w 903"/>
                <a:gd name="T75" fmla="*/ 49058198 h 759"/>
                <a:gd name="T76" fmla="*/ 47325696 w 903"/>
                <a:gd name="T77" fmla="*/ 65594675 h 759"/>
                <a:gd name="T78" fmla="*/ 47712022 w 903"/>
                <a:gd name="T79" fmla="*/ 75516876 h 759"/>
                <a:gd name="T80" fmla="*/ 49450713 w 903"/>
                <a:gd name="T81" fmla="*/ 79099368 h 759"/>
                <a:gd name="T82" fmla="*/ 55438998 w 903"/>
                <a:gd name="T83" fmla="*/ 81304301 h 759"/>
                <a:gd name="T84" fmla="*/ 60267864 w 903"/>
                <a:gd name="T85" fmla="*/ 80753068 h 759"/>
                <a:gd name="T86" fmla="*/ 64324516 w 903"/>
                <a:gd name="T87" fmla="*/ 74965642 h 759"/>
                <a:gd name="T88" fmla="*/ 67608513 w 903"/>
                <a:gd name="T89" fmla="*/ 64492208 h 759"/>
                <a:gd name="T90" fmla="*/ 71085455 w 903"/>
                <a:gd name="T91" fmla="*/ 55397382 h 759"/>
                <a:gd name="T92" fmla="*/ 74755340 w 903"/>
                <a:gd name="T93" fmla="*/ 52641215 h 759"/>
                <a:gd name="T94" fmla="*/ 79970972 w 903"/>
                <a:gd name="T95" fmla="*/ 53192448 h 759"/>
                <a:gd name="T96" fmla="*/ 87118238 w 903"/>
                <a:gd name="T97" fmla="*/ 57326699 h 759"/>
                <a:gd name="T98" fmla="*/ 92333430 w 903"/>
                <a:gd name="T99" fmla="*/ 59531632 h 759"/>
                <a:gd name="T100" fmla="*/ 98901426 w 903"/>
                <a:gd name="T101" fmla="*/ 58704782 h 759"/>
                <a:gd name="T102" fmla="*/ 102571311 w 903"/>
                <a:gd name="T103" fmla="*/ 55121765 h 759"/>
                <a:gd name="T104" fmla="*/ 108945923 w 903"/>
                <a:gd name="T105" fmla="*/ 35002271 h 759"/>
                <a:gd name="T106" fmla="*/ 119763074 w 903"/>
                <a:gd name="T107" fmla="*/ 22048811 h 759"/>
                <a:gd name="T108" fmla="*/ 141397816 w 903"/>
                <a:gd name="T109" fmla="*/ 3031784 h 759"/>
                <a:gd name="T110" fmla="*/ 155692348 w 903"/>
                <a:gd name="T111" fmla="*/ 826850 h 759"/>
                <a:gd name="T112" fmla="*/ 160328270 w 903"/>
                <a:gd name="T113" fmla="*/ 1653700 h 759"/>
                <a:gd name="T114" fmla="*/ 164964192 w 903"/>
                <a:gd name="T115" fmla="*/ 9646060 h 759"/>
                <a:gd name="T116" fmla="*/ 168634517 w 903"/>
                <a:gd name="T117" fmla="*/ 19568261 h 759"/>
                <a:gd name="T118" fmla="*/ 170566151 w 903"/>
                <a:gd name="T119" fmla="*/ 29489937 h 759"/>
                <a:gd name="T120" fmla="*/ 167668480 w 903"/>
                <a:gd name="T121" fmla="*/ 57051082 h 759"/>
                <a:gd name="T122" fmla="*/ 160328270 w 903"/>
                <a:gd name="T123" fmla="*/ 56224232 h 759"/>
                <a:gd name="T124" fmla="*/ 159555617 w 903"/>
                <a:gd name="T125" fmla="*/ 77446193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chemeClr val="accent1">
                <a:lumMod val="60000"/>
                <a:lumOff val="40000"/>
              </a:schemeClr>
            </a:solidFill>
            <a:ln w="9525" cap="flat" cmpd="sng">
              <a:solidFill>
                <a:srgbClr val="FFFFFF"/>
              </a:solidFill>
              <a:prstDash val="solid"/>
              <a:round/>
              <a:headEnd type="none" w="med" len="med"/>
              <a:tailEnd type="none" w="med" len="med"/>
            </a:ln>
            <a:effectLst/>
          </p:spPr>
          <p:txBody>
            <a:bodyPr/>
            <a:lstStyle/>
            <a:p>
              <a:pPr>
                <a:defRPr/>
              </a:pPr>
              <a:endParaRPr lang="en-GB" dirty="0">
                <a:solidFill>
                  <a:srgbClr val="00B0F0"/>
                </a:solidFill>
                <a:latin typeface="Arial" charset="0"/>
                <a:cs typeface="Arial" charset="0"/>
              </a:endParaRPr>
            </a:p>
          </p:txBody>
        </p:sp>
        <p:sp>
          <p:nvSpPr>
            <p:cNvPr id="372" name="Freeform 383"/>
            <p:cNvSpPr>
              <a:spLocks/>
            </p:cNvSpPr>
            <p:nvPr>
              <p:custDataLst>
                <p:tags r:id="rId261"/>
              </p:custDataLst>
            </p:nvPr>
          </p:nvSpPr>
          <p:spPr bwMode="auto">
            <a:xfrm>
              <a:off x="4575175" y="3462338"/>
              <a:ext cx="411163" cy="611187"/>
            </a:xfrm>
            <a:custGeom>
              <a:avLst/>
              <a:gdLst>
                <a:gd name="T0" fmla="*/ 141060831 w 943"/>
                <a:gd name="T1" fmla="*/ 1359528 h 1172"/>
                <a:gd name="T2" fmla="*/ 145433188 w 943"/>
                <a:gd name="T3" fmla="*/ 6254769 h 1172"/>
                <a:gd name="T4" fmla="*/ 152657518 w 943"/>
                <a:gd name="T5" fmla="*/ 8158734 h 1172"/>
                <a:gd name="T6" fmla="*/ 154748645 w 943"/>
                <a:gd name="T7" fmla="*/ 14957418 h 1172"/>
                <a:gd name="T8" fmla="*/ 158740797 w 943"/>
                <a:gd name="T9" fmla="*/ 29643139 h 1172"/>
                <a:gd name="T10" fmla="*/ 159121002 w 943"/>
                <a:gd name="T11" fmla="*/ 50855326 h 1172"/>
                <a:gd name="T12" fmla="*/ 162923488 w 943"/>
                <a:gd name="T13" fmla="*/ 66084442 h 1172"/>
                <a:gd name="T14" fmla="*/ 175280584 w 943"/>
                <a:gd name="T15" fmla="*/ 79410635 h 1172"/>
                <a:gd name="T16" fmla="*/ 167105742 w 943"/>
                <a:gd name="T17" fmla="*/ 98174941 h 1172"/>
                <a:gd name="T18" fmla="*/ 161782873 w 943"/>
                <a:gd name="T19" fmla="*/ 111501134 h 1172"/>
                <a:gd name="T20" fmla="*/ 153798133 w 943"/>
                <a:gd name="T21" fmla="*/ 172690335 h 1172"/>
                <a:gd name="T22" fmla="*/ 146383700 w 943"/>
                <a:gd name="T23" fmla="*/ 184112563 h 1172"/>
                <a:gd name="T24" fmla="*/ 145052983 w 943"/>
                <a:gd name="T25" fmla="*/ 196078184 h 1172"/>
                <a:gd name="T26" fmla="*/ 141631139 w 943"/>
                <a:gd name="T27" fmla="*/ 199885594 h 1172"/>
                <a:gd name="T28" fmla="*/ 137448884 w 943"/>
                <a:gd name="T29" fmla="*/ 217018674 h 1172"/>
                <a:gd name="T30" fmla="*/ 131555271 w 943"/>
                <a:gd name="T31" fmla="*/ 238503080 h 1172"/>
                <a:gd name="T32" fmla="*/ 125852197 w 943"/>
                <a:gd name="T33" fmla="*/ 245573983 h 1172"/>
                <a:gd name="T34" fmla="*/ 126232402 w 943"/>
                <a:gd name="T35" fmla="*/ 254004414 h 1172"/>
                <a:gd name="T36" fmla="*/ 130414657 w 943"/>
                <a:gd name="T37" fmla="*/ 255363942 h 1172"/>
                <a:gd name="T38" fmla="*/ 134787449 w 943"/>
                <a:gd name="T39" fmla="*/ 258355738 h 1172"/>
                <a:gd name="T40" fmla="*/ 141060831 w 943"/>
                <a:gd name="T41" fmla="*/ 264066591 h 1172"/>
                <a:gd name="T42" fmla="*/ 143722266 w 943"/>
                <a:gd name="T43" fmla="*/ 273857072 h 1172"/>
                <a:gd name="T44" fmla="*/ 147334649 w 943"/>
                <a:gd name="T45" fmla="*/ 283647553 h 1172"/>
                <a:gd name="T46" fmla="*/ 152657518 w 943"/>
                <a:gd name="T47" fmla="*/ 286367131 h 1172"/>
                <a:gd name="T48" fmla="*/ 153798133 w 943"/>
                <a:gd name="T49" fmla="*/ 297517140 h 1172"/>
                <a:gd name="T50" fmla="*/ 136498372 w 943"/>
                <a:gd name="T51" fmla="*/ 303227993 h 1172"/>
                <a:gd name="T52" fmla="*/ 130604759 w 943"/>
                <a:gd name="T53" fmla="*/ 314650221 h 1172"/>
                <a:gd name="T54" fmla="*/ 113685203 w 943"/>
                <a:gd name="T55" fmla="*/ 318185411 h 1172"/>
                <a:gd name="T56" fmla="*/ 97906262 w 943"/>
                <a:gd name="T57" fmla="*/ 314921918 h 1172"/>
                <a:gd name="T58" fmla="*/ 88210600 w 943"/>
                <a:gd name="T59" fmla="*/ 305403656 h 1172"/>
                <a:gd name="T60" fmla="*/ 74142581 w 943"/>
                <a:gd name="T61" fmla="*/ 305947571 h 1172"/>
                <a:gd name="T62" fmla="*/ 60644869 w 943"/>
                <a:gd name="T63" fmla="*/ 304587521 h 1172"/>
                <a:gd name="T64" fmla="*/ 56462179 w 943"/>
                <a:gd name="T65" fmla="*/ 300236718 h 1172"/>
                <a:gd name="T66" fmla="*/ 55891871 w 943"/>
                <a:gd name="T67" fmla="*/ 292349681 h 1172"/>
                <a:gd name="T68" fmla="*/ 52089822 w 943"/>
                <a:gd name="T69" fmla="*/ 279840144 h 1172"/>
                <a:gd name="T70" fmla="*/ 41063442 w 943"/>
                <a:gd name="T71" fmla="*/ 264882726 h 1172"/>
                <a:gd name="T72" fmla="*/ 36691085 w 943"/>
                <a:gd name="T73" fmla="*/ 251557054 h 1172"/>
                <a:gd name="T74" fmla="*/ 28896448 w 943"/>
                <a:gd name="T75" fmla="*/ 245573983 h 1172"/>
                <a:gd name="T76" fmla="*/ 22813169 w 943"/>
                <a:gd name="T77" fmla="*/ 230072649 h 1172"/>
                <a:gd name="T78" fmla="*/ 18440376 w 943"/>
                <a:gd name="T79" fmla="*/ 214299096 h 1172"/>
                <a:gd name="T80" fmla="*/ 12357097 w 943"/>
                <a:gd name="T81" fmla="*/ 206140884 h 1172"/>
                <a:gd name="T82" fmla="*/ 6273382 w 943"/>
                <a:gd name="T83" fmla="*/ 183840344 h 1172"/>
                <a:gd name="T84" fmla="*/ 760410 w 943"/>
                <a:gd name="T85" fmla="*/ 166163348 h 1172"/>
                <a:gd name="T86" fmla="*/ 3421845 w 943"/>
                <a:gd name="T87" fmla="*/ 156917304 h 1172"/>
                <a:gd name="T88" fmla="*/ 5512972 w 943"/>
                <a:gd name="T89" fmla="*/ 141687667 h 1172"/>
                <a:gd name="T90" fmla="*/ 12166994 w 943"/>
                <a:gd name="T91" fmla="*/ 128905911 h 1172"/>
                <a:gd name="T92" fmla="*/ 21482451 w 943"/>
                <a:gd name="T93" fmla="*/ 60373589 h 1172"/>
                <a:gd name="T94" fmla="*/ 23383476 w 943"/>
                <a:gd name="T95" fmla="*/ 48679664 h 1172"/>
                <a:gd name="T96" fmla="*/ 29086550 w 943"/>
                <a:gd name="T97" fmla="*/ 46504002 h 1172"/>
                <a:gd name="T98" fmla="*/ 30417268 w 943"/>
                <a:gd name="T99" fmla="*/ 33178330 h 1172"/>
                <a:gd name="T100" fmla="*/ 30227165 w 943"/>
                <a:gd name="T101" fmla="*/ 18220912 h 1172"/>
                <a:gd name="T102" fmla="*/ 129083939 w 943"/>
                <a:gd name="T103" fmla="*/ 1876482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chemeClr val="accent1">
                <a:lumMod val="60000"/>
                <a:lumOff val="40000"/>
              </a:schemeClr>
            </a:solidFill>
            <a:ln w="9525" cmpd="sng">
              <a:solidFill>
                <a:srgbClr val="FFFFFF"/>
              </a:solidFill>
              <a:prstDash val="solid"/>
              <a:round/>
              <a:headEnd/>
              <a:tailEnd/>
            </a:ln>
          </p:spPr>
          <p:txBody>
            <a:bodyPr/>
            <a:lstStyle/>
            <a:p>
              <a:pPr>
                <a:defRPr/>
              </a:pPr>
              <a:endParaRPr lang="en-GB" dirty="0">
                <a:solidFill>
                  <a:srgbClr val="000000"/>
                </a:solidFill>
                <a:latin typeface="Arial" charset="0"/>
                <a:cs typeface="Arial" charset="0"/>
              </a:endParaRPr>
            </a:p>
          </p:txBody>
        </p:sp>
        <p:sp>
          <p:nvSpPr>
            <p:cNvPr id="47477" name="Freeform 385"/>
            <p:cNvSpPr>
              <a:spLocks/>
            </p:cNvSpPr>
            <p:nvPr/>
          </p:nvSpPr>
          <p:spPr bwMode="auto">
            <a:xfrm>
              <a:off x="3359150" y="3663950"/>
              <a:ext cx="20638" cy="17463"/>
            </a:xfrm>
            <a:custGeom>
              <a:avLst/>
              <a:gdLst>
                <a:gd name="T0" fmla="*/ 2147483647 w 51"/>
                <a:gd name="T1" fmla="*/ 0 h 33"/>
                <a:gd name="T2" fmla="*/ 0 w 51"/>
                <a:gd name="T3" fmla="*/ 2147483647 h 33"/>
                <a:gd name="T4" fmla="*/ 2147483647 w 51"/>
                <a:gd name="T5" fmla="*/ 2147483647 h 33"/>
                <a:gd name="T6" fmla="*/ 2147483647 w 51"/>
                <a:gd name="T7" fmla="*/ 2147483647 h 33"/>
                <a:gd name="T8" fmla="*/ 2147483647 w 51"/>
                <a:gd name="T9" fmla="*/ 2147483647 h 33"/>
                <a:gd name="T10" fmla="*/ 2147483647 w 51"/>
                <a:gd name="T11" fmla="*/ 2147483647 h 33"/>
                <a:gd name="T12" fmla="*/ 2147483647 w 51"/>
                <a:gd name="T13" fmla="*/ 2147483647 h 33"/>
                <a:gd name="T14" fmla="*/ 2147483647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endParaRPr lang="en-GB"/>
            </a:p>
          </p:txBody>
        </p:sp>
        <p:sp>
          <p:nvSpPr>
            <p:cNvPr id="47478" name="Freeform 386"/>
            <p:cNvSpPr>
              <a:spLocks/>
            </p:cNvSpPr>
            <p:nvPr/>
          </p:nvSpPr>
          <p:spPr bwMode="auto">
            <a:xfrm>
              <a:off x="3384550" y="3681413"/>
              <a:ext cx="23813" cy="11112"/>
            </a:xfrm>
            <a:custGeom>
              <a:avLst/>
              <a:gdLst>
                <a:gd name="T0" fmla="*/ 2147483647 w 61"/>
                <a:gd name="T1" fmla="*/ 2147483647 h 20"/>
                <a:gd name="T2" fmla="*/ 2147483647 w 61"/>
                <a:gd name="T3" fmla="*/ 2147483647 h 20"/>
                <a:gd name="T4" fmla="*/ 0 w 61"/>
                <a:gd name="T5" fmla="*/ 0 h 20"/>
                <a:gd name="T6" fmla="*/ 2147483647 w 61"/>
                <a:gd name="T7" fmla="*/ 2147483647 h 20"/>
                <a:gd name="T8" fmla="*/ 2147483647 w 61"/>
                <a:gd name="T9" fmla="*/ 2147483647 h 20"/>
                <a:gd name="T10" fmla="*/ 2147483647 w 61"/>
                <a:gd name="T11" fmla="*/ 2147483647 h 20"/>
                <a:gd name="T12" fmla="*/ 2147483647 w 61"/>
                <a:gd name="T13" fmla="*/ 214748364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endParaRPr lang="en-GB"/>
            </a:p>
          </p:txBody>
        </p:sp>
        <p:sp>
          <p:nvSpPr>
            <p:cNvPr id="47479" name="Freeform 387"/>
            <p:cNvSpPr>
              <a:spLocks/>
            </p:cNvSpPr>
            <p:nvPr/>
          </p:nvSpPr>
          <p:spPr bwMode="auto">
            <a:xfrm>
              <a:off x="3427413" y="3668713"/>
              <a:ext cx="6350" cy="19050"/>
            </a:xfrm>
            <a:custGeom>
              <a:avLst/>
              <a:gdLst>
                <a:gd name="T0" fmla="*/ 2147483647 w 15"/>
                <a:gd name="T1" fmla="*/ 0 h 36"/>
                <a:gd name="T2" fmla="*/ 0 w 15"/>
                <a:gd name="T3" fmla="*/ 2147483647 h 36"/>
                <a:gd name="T4" fmla="*/ 0 w 15"/>
                <a:gd name="T5" fmla="*/ 2147483647 h 36"/>
                <a:gd name="T6" fmla="*/ 2147483647 w 15"/>
                <a:gd name="T7" fmla="*/ 2147483647 h 36"/>
                <a:gd name="T8" fmla="*/ 2147483647 w 15"/>
                <a:gd name="T9" fmla="*/ 2147483647 h 36"/>
                <a:gd name="T10" fmla="*/ 2147483647 w 1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endParaRPr lang="en-GB"/>
            </a:p>
          </p:txBody>
        </p:sp>
        <p:sp>
          <p:nvSpPr>
            <p:cNvPr id="47480" name="Freeform 388"/>
            <p:cNvSpPr>
              <a:spLocks/>
            </p:cNvSpPr>
            <p:nvPr/>
          </p:nvSpPr>
          <p:spPr bwMode="auto">
            <a:xfrm>
              <a:off x="3425825" y="3692525"/>
              <a:ext cx="14288" cy="15875"/>
            </a:xfrm>
            <a:custGeom>
              <a:avLst/>
              <a:gdLst>
                <a:gd name="T0" fmla="*/ 2147483647 w 37"/>
                <a:gd name="T1" fmla="*/ 2147483647 h 33"/>
                <a:gd name="T2" fmla="*/ 2147483647 w 37"/>
                <a:gd name="T3" fmla="*/ 0 h 33"/>
                <a:gd name="T4" fmla="*/ 2147483647 w 37"/>
                <a:gd name="T5" fmla="*/ 2147483647 h 33"/>
                <a:gd name="T6" fmla="*/ 2147483647 w 37"/>
                <a:gd name="T7" fmla="*/ 2147483647 h 33"/>
                <a:gd name="T8" fmla="*/ 2147483647 w 37"/>
                <a:gd name="T9" fmla="*/ 2147483647 h 33"/>
                <a:gd name="T10" fmla="*/ 2147483647 w 37"/>
                <a:gd name="T11" fmla="*/ 2147483647 h 33"/>
                <a:gd name="T12" fmla="*/ 2147483647 w 37"/>
                <a:gd name="T13" fmla="*/ 2147483647 h 33"/>
                <a:gd name="T14" fmla="*/ 0 w 37"/>
                <a:gd name="T15" fmla="*/ 2147483647 h 33"/>
                <a:gd name="T16" fmla="*/ 2147483647 w 37"/>
                <a:gd name="T17" fmla="*/ 214748364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endParaRPr lang="en-GB"/>
            </a:p>
          </p:txBody>
        </p:sp>
        <p:sp>
          <p:nvSpPr>
            <p:cNvPr id="47481" name="Freeform 389"/>
            <p:cNvSpPr>
              <a:spLocks/>
            </p:cNvSpPr>
            <p:nvPr/>
          </p:nvSpPr>
          <p:spPr bwMode="auto">
            <a:xfrm>
              <a:off x="3403600" y="3717925"/>
              <a:ext cx="20638" cy="28575"/>
            </a:xfrm>
            <a:custGeom>
              <a:avLst/>
              <a:gdLst>
                <a:gd name="T0" fmla="*/ 2147483647 w 49"/>
                <a:gd name="T1" fmla="*/ 0 h 54"/>
                <a:gd name="T2" fmla="*/ 0 w 49"/>
                <a:gd name="T3" fmla="*/ 0 h 54"/>
                <a:gd name="T4" fmla="*/ 2147483647 w 49"/>
                <a:gd name="T5" fmla="*/ 2147483647 h 54"/>
                <a:gd name="T6" fmla="*/ 2147483647 w 49"/>
                <a:gd name="T7" fmla="*/ 2147483647 h 54"/>
                <a:gd name="T8" fmla="*/ 2147483647 w 49"/>
                <a:gd name="T9" fmla="*/ 2147483647 h 54"/>
                <a:gd name="T10" fmla="*/ 2147483647 w 49"/>
                <a:gd name="T11" fmla="*/ 2147483647 h 54"/>
                <a:gd name="T12" fmla="*/ 2147483647 w 49"/>
                <a:gd name="T13" fmla="*/ 2147483647 h 54"/>
                <a:gd name="T14" fmla="*/ 2147483647 w 49"/>
                <a:gd name="T15" fmla="*/ 2147483647 h 54"/>
                <a:gd name="T16" fmla="*/ 2147483647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endParaRPr lang="en-GB"/>
            </a:p>
          </p:txBody>
        </p:sp>
        <p:sp>
          <p:nvSpPr>
            <p:cNvPr id="47482" name="Freeform 390"/>
            <p:cNvSpPr>
              <a:spLocks/>
            </p:cNvSpPr>
            <p:nvPr/>
          </p:nvSpPr>
          <p:spPr bwMode="auto">
            <a:xfrm>
              <a:off x="3386138" y="3733800"/>
              <a:ext cx="11112" cy="11113"/>
            </a:xfrm>
            <a:custGeom>
              <a:avLst/>
              <a:gdLst>
                <a:gd name="T0" fmla="*/ 2147483647 w 26"/>
                <a:gd name="T1" fmla="*/ 0 h 22"/>
                <a:gd name="T2" fmla="*/ 2147483647 w 26"/>
                <a:gd name="T3" fmla="*/ 2147483647 h 22"/>
                <a:gd name="T4" fmla="*/ 0 w 26"/>
                <a:gd name="T5" fmla="*/ 2147483647 h 22"/>
                <a:gd name="T6" fmla="*/ 2147483647 w 26"/>
                <a:gd name="T7" fmla="*/ 2147483647 h 22"/>
                <a:gd name="T8" fmla="*/ 2147483647 w 26"/>
                <a:gd name="T9" fmla="*/ 2147483647 h 22"/>
                <a:gd name="T10" fmla="*/ 2147483647 w 26"/>
                <a:gd name="T11" fmla="*/ 2147483647 h 22"/>
                <a:gd name="T12" fmla="*/ 2147483647 w 2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endParaRPr lang="en-GB"/>
            </a:p>
          </p:txBody>
        </p:sp>
        <p:sp>
          <p:nvSpPr>
            <p:cNvPr id="47483" name="Freeform 392"/>
            <p:cNvSpPr>
              <a:spLocks/>
            </p:cNvSpPr>
            <p:nvPr/>
          </p:nvSpPr>
          <p:spPr bwMode="auto">
            <a:xfrm>
              <a:off x="2381250" y="2230438"/>
              <a:ext cx="41275" cy="26987"/>
            </a:xfrm>
            <a:custGeom>
              <a:avLst/>
              <a:gdLst>
                <a:gd name="T0" fmla="*/ 0 w 98"/>
                <a:gd name="T1" fmla="*/ 2147483647 h 54"/>
                <a:gd name="T2" fmla="*/ 2147483647 w 98"/>
                <a:gd name="T3" fmla="*/ 2147483647 h 54"/>
                <a:gd name="T4" fmla="*/ 2147483647 w 98"/>
                <a:gd name="T5" fmla="*/ 2147483647 h 54"/>
                <a:gd name="T6" fmla="*/ 2147483647 w 98"/>
                <a:gd name="T7" fmla="*/ 2147483647 h 54"/>
                <a:gd name="T8" fmla="*/ 2147483647 w 98"/>
                <a:gd name="T9" fmla="*/ 2147483647 h 54"/>
                <a:gd name="T10" fmla="*/ 2147483647 w 98"/>
                <a:gd name="T11" fmla="*/ 2147483647 h 54"/>
                <a:gd name="T12" fmla="*/ 2147483647 w 98"/>
                <a:gd name="T13" fmla="*/ 2147483647 h 54"/>
                <a:gd name="T14" fmla="*/ 2147483647 w 98"/>
                <a:gd name="T15" fmla="*/ 2147483647 h 54"/>
                <a:gd name="T16" fmla="*/ 2147483647 w 98"/>
                <a:gd name="T17" fmla="*/ 2147483647 h 54"/>
                <a:gd name="T18" fmla="*/ 2147483647 w 98"/>
                <a:gd name="T19" fmla="*/ 2147483647 h 54"/>
                <a:gd name="T20" fmla="*/ 2147483647 w 98"/>
                <a:gd name="T21" fmla="*/ 2147483647 h 54"/>
                <a:gd name="T22" fmla="*/ 2147483647 w 98"/>
                <a:gd name="T23" fmla="*/ 2147483647 h 54"/>
                <a:gd name="T24" fmla="*/ 2147483647 w 98"/>
                <a:gd name="T25" fmla="*/ 2147483647 h 54"/>
                <a:gd name="T26" fmla="*/ 2147483647 w 98"/>
                <a:gd name="T27" fmla="*/ 2147483647 h 54"/>
                <a:gd name="T28" fmla="*/ 2147483647 w 98"/>
                <a:gd name="T29" fmla="*/ 2147483647 h 54"/>
                <a:gd name="T30" fmla="*/ 2147483647 w 98"/>
                <a:gd name="T31" fmla="*/ 2147483647 h 54"/>
                <a:gd name="T32" fmla="*/ 2147483647 w 98"/>
                <a:gd name="T33" fmla="*/ 0 h 54"/>
                <a:gd name="T34" fmla="*/ 2147483647 w 98"/>
                <a:gd name="T35" fmla="*/ 0 h 54"/>
                <a:gd name="T36" fmla="*/ 2147483647 w 98"/>
                <a:gd name="T37" fmla="*/ 0 h 54"/>
                <a:gd name="T38" fmla="*/ 2147483647 w 98"/>
                <a:gd name="T39" fmla="*/ 2147483647 h 54"/>
                <a:gd name="T40" fmla="*/ 2147483647 w 98"/>
                <a:gd name="T41" fmla="*/ 2147483647 h 54"/>
                <a:gd name="T42" fmla="*/ 2147483647 w 98"/>
                <a:gd name="T43" fmla="*/ 2147483647 h 54"/>
                <a:gd name="T44" fmla="*/ 2147483647 w 98"/>
                <a:gd name="T45" fmla="*/ 2147483647 h 54"/>
                <a:gd name="T46" fmla="*/ 2147483647 w 98"/>
                <a:gd name="T47" fmla="*/ 2147483647 h 54"/>
                <a:gd name="T48" fmla="*/ 2147483647 w 98"/>
                <a:gd name="T49" fmla="*/ 2147483647 h 54"/>
                <a:gd name="T50" fmla="*/ 2147483647 w 98"/>
                <a:gd name="T51" fmla="*/ 2147483647 h 54"/>
                <a:gd name="T52" fmla="*/ 2147483647 w 98"/>
                <a:gd name="T53" fmla="*/ 2147483647 h 54"/>
                <a:gd name="T54" fmla="*/ 2147483647 w 98"/>
                <a:gd name="T55" fmla="*/ 2147483647 h 54"/>
                <a:gd name="T56" fmla="*/ 0 w 98"/>
                <a:gd name="T57" fmla="*/ 2147483647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84" name="Freeform 393"/>
            <p:cNvSpPr>
              <a:spLocks/>
            </p:cNvSpPr>
            <p:nvPr/>
          </p:nvSpPr>
          <p:spPr bwMode="auto">
            <a:xfrm>
              <a:off x="2362200" y="2428875"/>
              <a:ext cx="28575" cy="12700"/>
            </a:xfrm>
            <a:custGeom>
              <a:avLst/>
              <a:gdLst>
                <a:gd name="T0" fmla="*/ 0 w 67"/>
                <a:gd name="T1" fmla="*/ 2147483647 h 28"/>
                <a:gd name="T2" fmla="*/ 2147483647 w 67"/>
                <a:gd name="T3" fmla="*/ 2147483647 h 28"/>
                <a:gd name="T4" fmla="*/ 2147483647 w 67"/>
                <a:gd name="T5" fmla="*/ 2147483647 h 28"/>
                <a:gd name="T6" fmla="*/ 2147483647 w 67"/>
                <a:gd name="T7" fmla="*/ 2147483647 h 28"/>
                <a:gd name="T8" fmla="*/ 2147483647 w 67"/>
                <a:gd name="T9" fmla="*/ 2147483647 h 28"/>
                <a:gd name="T10" fmla="*/ 2147483647 w 67"/>
                <a:gd name="T11" fmla="*/ 2147483647 h 28"/>
                <a:gd name="T12" fmla="*/ 2147483647 w 67"/>
                <a:gd name="T13" fmla="*/ 2147483647 h 28"/>
                <a:gd name="T14" fmla="*/ 2147483647 w 67"/>
                <a:gd name="T15" fmla="*/ 2147483647 h 28"/>
                <a:gd name="T16" fmla="*/ 2147483647 w 67"/>
                <a:gd name="T17" fmla="*/ 2147483647 h 28"/>
                <a:gd name="T18" fmla="*/ 2147483647 w 67"/>
                <a:gd name="T19" fmla="*/ 2147483647 h 28"/>
                <a:gd name="T20" fmla="*/ 2147483647 w 67"/>
                <a:gd name="T21" fmla="*/ 0 h 28"/>
                <a:gd name="T22" fmla="*/ 2147483647 w 67"/>
                <a:gd name="T23" fmla="*/ 2147483647 h 28"/>
                <a:gd name="T24" fmla="*/ 2147483647 w 67"/>
                <a:gd name="T25" fmla="*/ 2147483647 h 28"/>
                <a:gd name="T26" fmla="*/ 2147483647 w 67"/>
                <a:gd name="T27" fmla="*/ 2147483647 h 28"/>
                <a:gd name="T28" fmla="*/ 2147483647 w 67"/>
                <a:gd name="T29" fmla="*/ 2147483647 h 28"/>
                <a:gd name="T30" fmla="*/ 2147483647 w 67"/>
                <a:gd name="T31" fmla="*/ 2147483647 h 28"/>
                <a:gd name="T32" fmla="*/ 2147483647 w 67"/>
                <a:gd name="T33" fmla="*/ 2147483647 h 28"/>
                <a:gd name="T34" fmla="*/ 2147483647 w 67"/>
                <a:gd name="T35" fmla="*/ 2147483647 h 28"/>
                <a:gd name="T36" fmla="*/ 0 w 67"/>
                <a:gd name="T37" fmla="*/ 2147483647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85" name="Freeform 394"/>
            <p:cNvSpPr>
              <a:spLocks/>
            </p:cNvSpPr>
            <p:nvPr/>
          </p:nvSpPr>
          <p:spPr bwMode="auto">
            <a:xfrm>
              <a:off x="2287588" y="2520950"/>
              <a:ext cx="15875" cy="17463"/>
            </a:xfrm>
            <a:custGeom>
              <a:avLst/>
              <a:gdLst>
                <a:gd name="T0" fmla="*/ 0 w 32"/>
                <a:gd name="T1" fmla="*/ 2147483647 h 36"/>
                <a:gd name="T2" fmla="*/ 2147483647 w 32"/>
                <a:gd name="T3" fmla="*/ 2147483647 h 36"/>
                <a:gd name="T4" fmla="*/ 2147483647 w 32"/>
                <a:gd name="T5" fmla="*/ 2147483647 h 36"/>
                <a:gd name="T6" fmla="*/ 2147483647 w 32"/>
                <a:gd name="T7" fmla="*/ 2147483647 h 36"/>
                <a:gd name="T8" fmla="*/ 2147483647 w 32"/>
                <a:gd name="T9" fmla="*/ 2147483647 h 36"/>
                <a:gd name="T10" fmla="*/ 2147483647 w 32"/>
                <a:gd name="T11" fmla="*/ 2147483647 h 36"/>
                <a:gd name="T12" fmla="*/ 2147483647 w 32"/>
                <a:gd name="T13" fmla="*/ 2147483647 h 36"/>
                <a:gd name="T14" fmla="*/ 2147483647 w 32"/>
                <a:gd name="T15" fmla="*/ 2147483647 h 36"/>
                <a:gd name="T16" fmla="*/ 2147483647 w 32"/>
                <a:gd name="T17" fmla="*/ 2147483647 h 36"/>
                <a:gd name="T18" fmla="*/ 2147483647 w 32"/>
                <a:gd name="T19" fmla="*/ 2147483647 h 36"/>
                <a:gd name="T20" fmla="*/ 2147483647 w 32"/>
                <a:gd name="T21" fmla="*/ 2147483647 h 36"/>
                <a:gd name="T22" fmla="*/ 2147483647 w 32"/>
                <a:gd name="T23" fmla="*/ 0 h 36"/>
                <a:gd name="T24" fmla="*/ 2147483647 w 32"/>
                <a:gd name="T25" fmla="*/ 2147483647 h 36"/>
                <a:gd name="T26" fmla="*/ 2147483647 w 32"/>
                <a:gd name="T27" fmla="*/ 2147483647 h 36"/>
                <a:gd name="T28" fmla="*/ 2147483647 w 32"/>
                <a:gd name="T29" fmla="*/ 2147483647 h 36"/>
                <a:gd name="T30" fmla="*/ 2147483647 w 32"/>
                <a:gd name="T31" fmla="*/ 2147483647 h 36"/>
                <a:gd name="T32" fmla="*/ 2147483647 w 32"/>
                <a:gd name="T33" fmla="*/ 2147483647 h 36"/>
                <a:gd name="T34" fmla="*/ 0 w 32"/>
                <a:gd name="T35" fmla="*/ 2147483647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86" name="Freeform 395"/>
            <p:cNvSpPr>
              <a:spLocks/>
            </p:cNvSpPr>
            <p:nvPr/>
          </p:nvSpPr>
          <p:spPr bwMode="auto">
            <a:xfrm>
              <a:off x="2216150" y="2049463"/>
              <a:ext cx="61913" cy="28575"/>
            </a:xfrm>
            <a:custGeom>
              <a:avLst/>
              <a:gdLst>
                <a:gd name="T0" fmla="*/ 0 w 146"/>
                <a:gd name="T1" fmla="*/ 2147483647 h 52"/>
                <a:gd name="T2" fmla="*/ 2147483647 w 146"/>
                <a:gd name="T3" fmla="*/ 2147483647 h 52"/>
                <a:gd name="T4" fmla="*/ 2147483647 w 146"/>
                <a:gd name="T5" fmla="*/ 2147483647 h 52"/>
                <a:gd name="T6" fmla="*/ 2147483647 w 146"/>
                <a:gd name="T7" fmla="*/ 2147483647 h 52"/>
                <a:gd name="T8" fmla="*/ 2147483647 w 146"/>
                <a:gd name="T9" fmla="*/ 2147483647 h 52"/>
                <a:gd name="T10" fmla="*/ 2147483647 w 146"/>
                <a:gd name="T11" fmla="*/ 2147483647 h 52"/>
                <a:gd name="T12" fmla="*/ 2147483647 w 146"/>
                <a:gd name="T13" fmla="*/ 2147483647 h 52"/>
                <a:gd name="T14" fmla="*/ 2147483647 w 146"/>
                <a:gd name="T15" fmla="*/ 2147483647 h 52"/>
                <a:gd name="T16" fmla="*/ 2147483647 w 146"/>
                <a:gd name="T17" fmla="*/ 2147483647 h 52"/>
                <a:gd name="T18" fmla="*/ 2147483647 w 146"/>
                <a:gd name="T19" fmla="*/ 2147483647 h 52"/>
                <a:gd name="T20" fmla="*/ 2147483647 w 146"/>
                <a:gd name="T21" fmla="*/ 2147483647 h 52"/>
                <a:gd name="T22" fmla="*/ 2147483647 w 146"/>
                <a:gd name="T23" fmla="*/ 2147483647 h 52"/>
                <a:gd name="T24" fmla="*/ 2147483647 w 146"/>
                <a:gd name="T25" fmla="*/ 2147483647 h 52"/>
                <a:gd name="T26" fmla="*/ 2147483647 w 146"/>
                <a:gd name="T27" fmla="*/ 2147483647 h 52"/>
                <a:gd name="T28" fmla="*/ 2147483647 w 146"/>
                <a:gd name="T29" fmla="*/ 2147483647 h 52"/>
                <a:gd name="T30" fmla="*/ 2147483647 w 146"/>
                <a:gd name="T31" fmla="*/ 2147483647 h 52"/>
                <a:gd name="T32" fmla="*/ 2147483647 w 146"/>
                <a:gd name="T33" fmla="*/ 2147483647 h 52"/>
                <a:gd name="T34" fmla="*/ 2147483647 w 146"/>
                <a:gd name="T35" fmla="*/ 2147483647 h 52"/>
                <a:gd name="T36" fmla="*/ 2147483647 w 146"/>
                <a:gd name="T37" fmla="*/ 0 h 52"/>
                <a:gd name="T38" fmla="*/ 2147483647 w 146"/>
                <a:gd name="T39" fmla="*/ 2147483647 h 52"/>
                <a:gd name="T40" fmla="*/ 2147483647 w 146"/>
                <a:gd name="T41" fmla="*/ 2147483647 h 52"/>
                <a:gd name="T42" fmla="*/ 2147483647 w 146"/>
                <a:gd name="T43" fmla="*/ 2147483647 h 52"/>
                <a:gd name="T44" fmla="*/ 2147483647 w 146"/>
                <a:gd name="T45" fmla="*/ 2147483647 h 52"/>
                <a:gd name="T46" fmla="*/ 2147483647 w 146"/>
                <a:gd name="T47" fmla="*/ 2147483647 h 52"/>
                <a:gd name="T48" fmla="*/ 2147483647 w 146"/>
                <a:gd name="T49" fmla="*/ 2147483647 h 52"/>
                <a:gd name="T50" fmla="*/ 2147483647 w 146"/>
                <a:gd name="T51" fmla="*/ 2147483647 h 52"/>
                <a:gd name="T52" fmla="*/ 2147483647 w 146"/>
                <a:gd name="T53" fmla="*/ 2147483647 h 52"/>
                <a:gd name="T54" fmla="*/ 2147483647 w 146"/>
                <a:gd name="T55" fmla="*/ 2147483647 h 52"/>
                <a:gd name="T56" fmla="*/ 0 w 146"/>
                <a:gd name="T57" fmla="*/ 2147483647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87" name="Freeform 396"/>
            <p:cNvSpPr>
              <a:spLocks/>
            </p:cNvSpPr>
            <p:nvPr/>
          </p:nvSpPr>
          <p:spPr bwMode="auto">
            <a:xfrm>
              <a:off x="2192338" y="1951038"/>
              <a:ext cx="26987" cy="15875"/>
            </a:xfrm>
            <a:custGeom>
              <a:avLst/>
              <a:gdLst>
                <a:gd name="T0" fmla="*/ 2147483647 w 60"/>
                <a:gd name="T1" fmla="*/ 0 h 31"/>
                <a:gd name="T2" fmla="*/ 2147483647 w 60"/>
                <a:gd name="T3" fmla="*/ 0 h 31"/>
                <a:gd name="T4" fmla="*/ 2147483647 w 60"/>
                <a:gd name="T5" fmla="*/ 0 h 31"/>
                <a:gd name="T6" fmla="*/ 2147483647 w 60"/>
                <a:gd name="T7" fmla="*/ 0 h 31"/>
                <a:gd name="T8" fmla="*/ 2147483647 w 60"/>
                <a:gd name="T9" fmla="*/ 0 h 31"/>
                <a:gd name="T10" fmla="*/ 2147483647 w 60"/>
                <a:gd name="T11" fmla="*/ 0 h 31"/>
                <a:gd name="T12" fmla="*/ 2147483647 w 60"/>
                <a:gd name="T13" fmla="*/ 2147483647 h 31"/>
                <a:gd name="T14" fmla="*/ 2147483647 w 60"/>
                <a:gd name="T15" fmla="*/ 2147483647 h 31"/>
                <a:gd name="T16" fmla="*/ 2147483647 w 60"/>
                <a:gd name="T17" fmla="*/ 2147483647 h 31"/>
                <a:gd name="T18" fmla="*/ 2147483647 w 60"/>
                <a:gd name="T19" fmla="*/ 2147483647 h 31"/>
                <a:gd name="T20" fmla="*/ 0 w 60"/>
                <a:gd name="T21" fmla="*/ 2147483647 h 31"/>
                <a:gd name="T22" fmla="*/ 2147483647 w 60"/>
                <a:gd name="T23" fmla="*/ 2147483647 h 31"/>
                <a:gd name="T24" fmla="*/ 2147483647 w 60"/>
                <a:gd name="T25" fmla="*/ 2147483647 h 31"/>
                <a:gd name="T26" fmla="*/ 2147483647 w 60"/>
                <a:gd name="T27" fmla="*/ 2147483647 h 31"/>
                <a:gd name="T28" fmla="*/ 2147483647 w 60"/>
                <a:gd name="T29" fmla="*/ 2147483647 h 31"/>
                <a:gd name="T30" fmla="*/ 2147483647 w 60"/>
                <a:gd name="T31" fmla="*/ 2147483647 h 31"/>
                <a:gd name="T32" fmla="*/ 2147483647 w 60"/>
                <a:gd name="T33" fmla="*/ 2147483647 h 31"/>
                <a:gd name="T34" fmla="*/ 2147483647 w 60"/>
                <a:gd name="T35" fmla="*/ 2147483647 h 31"/>
                <a:gd name="T36" fmla="*/ 2147483647 w 60"/>
                <a:gd name="T37" fmla="*/ 2147483647 h 31"/>
                <a:gd name="T38" fmla="*/ 2147483647 w 60"/>
                <a:gd name="T39" fmla="*/ 2147483647 h 31"/>
                <a:gd name="T40" fmla="*/ 2147483647 w 60"/>
                <a:gd name="T41" fmla="*/ 2147483647 h 31"/>
                <a:gd name="T42" fmla="*/ 2147483647 w 60"/>
                <a:gd name="T43" fmla="*/ 2147483647 h 31"/>
                <a:gd name="T44" fmla="*/ 2147483647 w 60"/>
                <a:gd name="T45" fmla="*/ 2147483647 h 31"/>
                <a:gd name="T46" fmla="*/ 2147483647 w 60"/>
                <a:gd name="T47" fmla="*/ 2147483647 h 31"/>
                <a:gd name="T48" fmla="*/ 2147483647 w 60"/>
                <a:gd name="T49" fmla="*/ 2147483647 h 31"/>
                <a:gd name="T50" fmla="*/ 2147483647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88" name="Freeform 397"/>
            <p:cNvSpPr>
              <a:spLocks/>
            </p:cNvSpPr>
            <p:nvPr/>
          </p:nvSpPr>
          <p:spPr bwMode="auto">
            <a:xfrm>
              <a:off x="2824163" y="2687638"/>
              <a:ext cx="34925" cy="31750"/>
            </a:xfrm>
            <a:custGeom>
              <a:avLst/>
              <a:gdLst>
                <a:gd name="T0" fmla="*/ 0 w 80"/>
                <a:gd name="T1" fmla="*/ 2147483647 h 62"/>
                <a:gd name="T2" fmla="*/ 2147483647 w 80"/>
                <a:gd name="T3" fmla="*/ 2147483647 h 62"/>
                <a:gd name="T4" fmla="*/ 2147483647 w 80"/>
                <a:gd name="T5" fmla="*/ 2147483647 h 62"/>
                <a:gd name="T6" fmla="*/ 2147483647 w 80"/>
                <a:gd name="T7" fmla="*/ 2147483647 h 62"/>
                <a:gd name="T8" fmla="*/ 2147483647 w 80"/>
                <a:gd name="T9" fmla="*/ 2147483647 h 62"/>
                <a:gd name="T10" fmla="*/ 2147483647 w 80"/>
                <a:gd name="T11" fmla="*/ 2147483647 h 62"/>
                <a:gd name="T12" fmla="*/ 2147483647 w 80"/>
                <a:gd name="T13" fmla="*/ 2147483647 h 62"/>
                <a:gd name="T14" fmla="*/ 2147483647 w 80"/>
                <a:gd name="T15" fmla="*/ 2147483647 h 62"/>
                <a:gd name="T16" fmla="*/ 2147483647 w 80"/>
                <a:gd name="T17" fmla="*/ 2147483647 h 62"/>
                <a:gd name="T18" fmla="*/ 2147483647 w 80"/>
                <a:gd name="T19" fmla="*/ 2147483647 h 62"/>
                <a:gd name="T20" fmla="*/ 2147483647 w 80"/>
                <a:gd name="T21" fmla="*/ 2147483647 h 62"/>
                <a:gd name="T22" fmla="*/ 2147483647 w 80"/>
                <a:gd name="T23" fmla="*/ 2147483647 h 62"/>
                <a:gd name="T24" fmla="*/ 2147483647 w 80"/>
                <a:gd name="T25" fmla="*/ 2147483647 h 62"/>
                <a:gd name="T26" fmla="*/ 2147483647 w 80"/>
                <a:gd name="T27" fmla="*/ 2147483647 h 62"/>
                <a:gd name="T28" fmla="*/ 2147483647 w 80"/>
                <a:gd name="T29" fmla="*/ 2147483647 h 62"/>
                <a:gd name="T30" fmla="*/ 2147483647 w 80"/>
                <a:gd name="T31" fmla="*/ 2147483647 h 62"/>
                <a:gd name="T32" fmla="*/ 2147483647 w 80"/>
                <a:gd name="T33" fmla="*/ 2147483647 h 62"/>
                <a:gd name="T34" fmla="*/ 2147483647 w 80"/>
                <a:gd name="T35" fmla="*/ 2147483647 h 62"/>
                <a:gd name="T36" fmla="*/ 2147483647 w 80"/>
                <a:gd name="T37" fmla="*/ 0 h 62"/>
                <a:gd name="T38" fmla="*/ 2147483647 w 80"/>
                <a:gd name="T39" fmla="*/ 0 h 62"/>
                <a:gd name="T40" fmla="*/ 2147483647 w 80"/>
                <a:gd name="T41" fmla="*/ 2147483647 h 62"/>
                <a:gd name="T42" fmla="*/ 2147483647 w 80"/>
                <a:gd name="T43" fmla="*/ 2147483647 h 62"/>
                <a:gd name="T44" fmla="*/ 2147483647 w 80"/>
                <a:gd name="T45" fmla="*/ 2147483647 h 62"/>
                <a:gd name="T46" fmla="*/ 2147483647 w 80"/>
                <a:gd name="T47" fmla="*/ 2147483647 h 62"/>
                <a:gd name="T48" fmla="*/ 2147483647 w 80"/>
                <a:gd name="T49" fmla="*/ 2147483647 h 62"/>
                <a:gd name="T50" fmla="*/ 2147483647 w 80"/>
                <a:gd name="T51" fmla="*/ 2147483647 h 62"/>
                <a:gd name="T52" fmla="*/ 2147483647 w 80"/>
                <a:gd name="T53" fmla="*/ 2147483647 h 62"/>
                <a:gd name="T54" fmla="*/ 2147483647 w 80"/>
                <a:gd name="T55" fmla="*/ 2147483647 h 62"/>
                <a:gd name="T56" fmla="*/ 0 w 80"/>
                <a:gd name="T57" fmla="*/ 2147483647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89" name="Freeform 398"/>
            <p:cNvSpPr>
              <a:spLocks/>
            </p:cNvSpPr>
            <p:nvPr/>
          </p:nvSpPr>
          <p:spPr bwMode="auto">
            <a:xfrm>
              <a:off x="2625725" y="2625725"/>
              <a:ext cx="44450" cy="25400"/>
            </a:xfrm>
            <a:custGeom>
              <a:avLst/>
              <a:gdLst>
                <a:gd name="T0" fmla="*/ 2147483647 w 106"/>
                <a:gd name="T1" fmla="*/ 2147483647 h 49"/>
                <a:gd name="T2" fmla="*/ 2147483647 w 106"/>
                <a:gd name="T3" fmla="*/ 2147483647 h 49"/>
                <a:gd name="T4" fmla="*/ 2147483647 w 106"/>
                <a:gd name="T5" fmla="*/ 2147483647 h 49"/>
                <a:gd name="T6" fmla="*/ 2147483647 w 106"/>
                <a:gd name="T7" fmla="*/ 2147483647 h 49"/>
                <a:gd name="T8" fmla="*/ 2147483647 w 106"/>
                <a:gd name="T9" fmla="*/ 2147483647 h 49"/>
                <a:gd name="T10" fmla="*/ 2147483647 w 106"/>
                <a:gd name="T11" fmla="*/ 2147483647 h 49"/>
                <a:gd name="T12" fmla="*/ 2147483647 w 106"/>
                <a:gd name="T13" fmla="*/ 2147483647 h 49"/>
                <a:gd name="T14" fmla="*/ 2147483647 w 106"/>
                <a:gd name="T15" fmla="*/ 0 h 49"/>
                <a:gd name="T16" fmla="*/ 2147483647 w 106"/>
                <a:gd name="T17" fmla="*/ 0 h 49"/>
                <a:gd name="T18" fmla="*/ 2147483647 w 106"/>
                <a:gd name="T19" fmla="*/ 0 h 49"/>
                <a:gd name="T20" fmla="*/ 0 w 106"/>
                <a:gd name="T21" fmla="*/ 0 h 49"/>
                <a:gd name="T22" fmla="*/ 2147483647 w 106"/>
                <a:gd name="T23" fmla="*/ 2147483647 h 49"/>
                <a:gd name="T24" fmla="*/ 2147483647 w 106"/>
                <a:gd name="T25" fmla="*/ 2147483647 h 49"/>
                <a:gd name="T26" fmla="*/ 2147483647 w 106"/>
                <a:gd name="T27" fmla="*/ 2147483647 h 49"/>
                <a:gd name="T28" fmla="*/ 2147483647 w 106"/>
                <a:gd name="T29" fmla="*/ 2147483647 h 49"/>
                <a:gd name="T30" fmla="*/ 2147483647 w 106"/>
                <a:gd name="T31" fmla="*/ 2147483647 h 49"/>
                <a:gd name="T32" fmla="*/ 2147483647 w 106"/>
                <a:gd name="T33" fmla="*/ 2147483647 h 49"/>
                <a:gd name="T34" fmla="*/ 2147483647 w 106"/>
                <a:gd name="T35" fmla="*/ 2147483647 h 49"/>
                <a:gd name="T36" fmla="*/ 2147483647 w 106"/>
                <a:gd name="T37" fmla="*/ 2147483647 h 49"/>
                <a:gd name="T38" fmla="*/ 2147483647 w 106"/>
                <a:gd name="T39" fmla="*/ 2147483647 h 49"/>
                <a:gd name="T40" fmla="*/ 2147483647 w 106"/>
                <a:gd name="T41" fmla="*/ 2147483647 h 49"/>
                <a:gd name="T42" fmla="*/ 2147483647 w 106"/>
                <a:gd name="T43" fmla="*/ 2147483647 h 49"/>
                <a:gd name="T44" fmla="*/ 2147483647 w 106"/>
                <a:gd name="T45" fmla="*/ 2147483647 h 49"/>
                <a:gd name="T46" fmla="*/ 2147483647 w 106"/>
                <a:gd name="T47" fmla="*/ 2147483647 h 49"/>
                <a:gd name="T48" fmla="*/ 2147483647 w 106"/>
                <a:gd name="T49" fmla="*/ 2147483647 h 49"/>
                <a:gd name="T50" fmla="*/ 2147483647 w 106"/>
                <a:gd name="T51" fmla="*/ 2147483647 h 49"/>
                <a:gd name="T52" fmla="*/ 2147483647 w 106"/>
                <a:gd name="T53" fmla="*/ 2147483647 h 49"/>
                <a:gd name="T54" fmla="*/ 2147483647 w 106"/>
                <a:gd name="T55" fmla="*/ 2147483647 h 49"/>
                <a:gd name="T56" fmla="*/ 2147483647 w 106"/>
                <a:gd name="T57" fmla="*/ 2147483647 h 49"/>
                <a:gd name="T58" fmla="*/ 2147483647 w 106"/>
                <a:gd name="T59" fmla="*/ 2147483647 h 49"/>
                <a:gd name="T60" fmla="*/ 2147483647 w 106"/>
                <a:gd name="T61" fmla="*/ 2147483647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90" name="Freeform 399"/>
            <p:cNvSpPr>
              <a:spLocks/>
            </p:cNvSpPr>
            <p:nvPr/>
          </p:nvSpPr>
          <p:spPr bwMode="auto">
            <a:xfrm>
              <a:off x="2647950" y="2687638"/>
              <a:ext cx="19050" cy="11112"/>
            </a:xfrm>
            <a:custGeom>
              <a:avLst/>
              <a:gdLst>
                <a:gd name="T0" fmla="*/ 0 w 47"/>
                <a:gd name="T1" fmla="*/ 2147483647 h 22"/>
                <a:gd name="T2" fmla="*/ 2147483647 w 47"/>
                <a:gd name="T3" fmla="*/ 2147483647 h 22"/>
                <a:gd name="T4" fmla="*/ 2147483647 w 47"/>
                <a:gd name="T5" fmla="*/ 2147483647 h 22"/>
                <a:gd name="T6" fmla="*/ 2147483647 w 47"/>
                <a:gd name="T7" fmla="*/ 2147483647 h 22"/>
                <a:gd name="T8" fmla="*/ 2147483647 w 47"/>
                <a:gd name="T9" fmla="*/ 2147483647 h 22"/>
                <a:gd name="T10" fmla="*/ 2147483647 w 47"/>
                <a:gd name="T11" fmla="*/ 2147483647 h 22"/>
                <a:gd name="T12" fmla="*/ 2147483647 w 47"/>
                <a:gd name="T13" fmla="*/ 2147483647 h 22"/>
                <a:gd name="T14" fmla="*/ 2147483647 w 47"/>
                <a:gd name="T15" fmla="*/ 2147483647 h 22"/>
                <a:gd name="T16" fmla="*/ 2147483647 w 47"/>
                <a:gd name="T17" fmla="*/ 2147483647 h 22"/>
                <a:gd name="T18" fmla="*/ 2147483647 w 47"/>
                <a:gd name="T19" fmla="*/ 2147483647 h 22"/>
                <a:gd name="T20" fmla="*/ 2147483647 w 47"/>
                <a:gd name="T21" fmla="*/ 0 h 22"/>
                <a:gd name="T22" fmla="*/ 0 w 47"/>
                <a:gd name="T23" fmla="*/ 2147483647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91" name="Freeform 400"/>
            <p:cNvSpPr>
              <a:spLocks/>
            </p:cNvSpPr>
            <p:nvPr/>
          </p:nvSpPr>
          <p:spPr bwMode="auto">
            <a:xfrm>
              <a:off x="2659063" y="2733675"/>
              <a:ext cx="23812" cy="19050"/>
            </a:xfrm>
            <a:custGeom>
              <a:avLst/>
              <a:gdLst>
                <a:gd name="T0" fmla="*/ 2147483647 w 53"/>
                <a:gd name="T1" fmla="*/ 0 h 32"/>
                <a:gd name="T2" fmla="*/ 2147483647 w 53"/>
                <a:gd name="T3" fmla="*/ 2147483647 h 32"/>
                <a:gd name="T4" fmla="*/ 2147483647 w 53"/>
                <a:gd name="T5" fmla="*/ 2147483647 h 32"/>
                <a:gd name="T6" fmla="*/ 2147483647 w 53"/>
                <a:gd name="T7" fmla="*/ 2147483647 h 32"/>
                <a:gd name="T8" fmla="*/ 0 w 53"/>
                <a:gd name="T9" fmla="*/ 2147483647 h 32"/>
                <a:gd name="T10" fmla="*/ 2147483647 w 53"/>
                <a:gd name="T11" fmla="*/ 2147483647 h 32"/>
                <a:gd name="T12" fmla="*/ 2147483647 w 53"/>
                <a:gd name="T13" fmla="*/ 2147483647 h 32"/>
                <a:gd name="T14" fmla="*/ 2147483647 w 53"/>
                <a:gd name="T15" fmla="*/ 2147483647 h 32"/>
                <a:gd name="T16" fmla="*/ 2147483647 w 53"/>
                <a:gd name="T17" fmla="*/ 2147483647 h 32"/>
                <a:gd name="T18" fmla="*/ 2147483647 w 53"/>
                <a:gd name="T19" fmla="*/ 2147483647 h 32"/>
                <a:gd name="T20" fmla="*/ 2147483647 w 53"/>
                <a:gd name="T21" fmla="*/ 2147483647 h 32"/>
                <a:gd name="T22" fmla="*/ 2147483647 w 53"/>
                <a:gd name="T23" fmla="*/ 2147483647 h 32"/>
                <a:gd name="T24" fmla="*/ 2147483647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92" name="Freeform 401"/>
            <p:cNvSpPr>
              <a:spLocks/>
            </p:cNvSpPr>
            <p:nvPr/>
          </p:nvSpPr>
          <p:spPr bwMode="auto">
            <a:xfrm>
              <a:off x="2446338" y="2247900"/>
              <a:ext cx="19050" cy="19050"/>
            </a:xfrm>
            <a:custGeom>
              <a:avLst/>
              <a:gdLst>
                <a:gd name="T0" fmla="*/ 2147483647 w 46"/>
                <a:gd name="T1" fmla="*/ 2147483647 h 34"/>
                <a:gd name="T2" fmla="*/ 0 w 46"/>
                <a:gd name="T3" fmla="*/ 2147483647 h 34"/>
                <a:gd name="T4" fmla="*/ 0 w 46"/>
                <a:gd name="T5" fmla="*/ 2147483647 h 34"/>
                <a:gd name="T6" fmla="*/ 2147483647 w 46"/>
                <a:gd name="T7" fmla="*/ 2147483647 h 34"/>
                <a:gd name="T8" fmla="*/ 2147483647 w 46"/>
                <a:gd name="T9" fmla="*/ 2147483647 h 34"/>
                <a:gd name="T10" fmla="*/ 2147483647 w 46"/>
                <a:gd name="T11" fmla="*/ 2147483647 h 34"/>
                <a:gd name="T12" fmla="*/ 2147483647 w 46"/>
                <a:gd name="T13" fmla="*/ 2147483647 h 34"/>
                <a:gd name="T14" fmla="*/ 2147483647 w 46"/>
                <a:gd name="T15" fmla="*/ 2147483647 h 34"/>
                <a:gd name="T16" fmla="*/ 2147483647 w 46"/>
                <a:gd name="T17" fmla="*/ 2147483647 h 34"/>
                <a:gd name="T18" fmla="*/ 2147483647 w 46"/>
                <a:gd name="T19" fmla="*/ 2147483647 h 34"/>
                <a:gd name="T20" fmla="*/ 2147483647 w 46"/>
                <a:gd name="T21" fmla="*/ 2147483647 h 34"/>
                <a:gd name="T22" fmla="*/ 2147483647 w 46"/>
                <a:gd name="T23" fmla="*/ 2147483647 h 34"/>
                <a:gd name="T24" fmla="*/ 2147483647 w 46"/>
                <a:gd name="T25" fmla="*/ 2147483647 h 34"/>
                <a:gd name="T26" fmla="*/ 2147483647 w 46"/>
                <a:gd name="T27" fmla="*/ 0 h 34"/>
                <a:gd name="T28" fmla="*/ 2147483647 w 46"/>
                <a:gd name="T29" fmla="*/ 0 h 34"/>
                <a:gd name="T30" fmla="*/ 2147483647 w 46"/>
                <a:gd name="T31" fmla="*/ 0 h 34"/>
                <a:gd name="T32" fmla="*/ 2147483647 w 46"/>
                <a:gd name="T33" fmla="*/ 2147483647 h 34"/>
                <a:gd name="T34" fmla="*/ 2147483647 w 46"/>
                <a:gd name="T35" fmla="*/ 2147483647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93" name="Freeform 402"/>
            <p:cNvSpPr>
              <a:spLocks/>
            </p:cNvSpPr>
            <p:nvPr/>
          </p:nvSpPr>
          <p:spPr bwMode="auto">
            <a:xfrm>
              <a:off x="2251075" y="1906588"/>
              <a:ext cx="22225" cy="12700"/>
            </a:xfrm>
            <a:custGeom>
              <a:avLst/>
              <a:gdLst>
                <a:gd name="T0" fmla="*/ 0 w 48"/>
                <a:gd name="T1" fmla="*/ 2147483647 h 25"/>
                <a:gd name="T2" fmla="*/ 2147483647 w 48"/>
                <a:gd name="T3" fmla="*/ 2147483647 h 25"/>
                <a:gd name="T4" fmla="*/ 2147483647 w 48"/>
                <a:gd name="T5" fmla="*/ 2147483647 h 25"/>
                <a:gd name="T6" fmla="*/ 2147483647 w 48"/>
                <a:gd name="T7" fmla="*/ 2147483647 h 25"/>
                <a:gd name="T8" fmla="*/ 2147483647 w 48"/>
                <a:gd name="T9" fmla="*/ 2147483647 h 25"/>
                <a:gd name="T10" fmla="*/ 2147483647 w 48"/>
                <a:gd name="T11" fmla="*/ 2147483647 h 25"/>
                <a:gd name="T12" fmla="*/ 2147483647 w 48"/>
                <a:gd name="T13" fmla="*/ 2147483647 h 25"/>
                <a:gd name="T14" fmla="*/ 2147483647 w 48"/>
                <a:gd name="T15" fmla="*/ 2147483647 h 25"/>
                <a:gd name="T16" fmla="*/ 2147483647 w 48"/>
                <a:gd name="T17" fmla="*/ 0 h 25"/>
                <a:gd name="T18" fmla="*/ 2147483647 w 48"/>
                <a:gd name="T19" fmla="*/ 2147483647 h 25"/>
                <a:gd name="T20" fmla="*/ 2147483647 w 48"/>
                <a:gd name="T21" fmla="*/ 2147483647 h 25"/>
                <a:gd name="T22" fmla="*/ 2147483647 w 48"/>
                <a:gd name="T23" fmla="*/ 2147483647 h 25"/>
                <a:gd name="T24" fmla="*/ 2147483647 w 48"/>
                <a:gd name="T25" fmla="*/ 2147483647 h 25"/>
                <a:gd name="T26" fmla="*/ 2147483647 w 48"/>
                <a:gd name="T27" fmla="*/ 2147483647 h 25"/>
                <a:gd name="T28" fmla="*/ 0 w 48"/>
                <a:gd name="T29" fmla="*/ 2147483647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94" name="Freeform 403"/>
            <p:cNvSpPr>
              <a:spLocks/>
            </p:cNvSpPr>
            <p:nvPr/>
          </p:nvSpPr>
          <p:spPr bwMode="auto">
            <a:xfrm>
              <a:off x="2303463" y="1849438"/>
              <a:ext cx="9525" cy="17462"/>
            </a:xfrm>
            <a:custGeom>
              <a:avLst/>
              <a:gdLst>
                <a:gd name="T0" fmla="*/ 0 w 30"/>
                <a:gd name="T1" fmla="*/ 0 h 37"/>
                <a:gd name="T2" fmla="*/ 0 w 30"/>
                <a:gd name="T3" fmla="*/ 2147483647 h 37"/>
                <a:gd name="T4" fmla="*/ 2147483647 w 30"/>
                <a:gd name="T5" fmla="*/ 2147483647 h 37"/>
                <a:gd name="T6" fmla="*/ 2147483647 w 30"/>
                <a:gd name="T7" fmla="*/ 2147483647 h 37"/>
                <a:gd name="T8" fmla="*/ 2147483647 w 30"/>
                <a:gd name="T9" fmla="*/ 2147483647 h 37"/>
                <a:gd name="T10" fmla="*/ 2147483647 w 30"/>
                <a:gd name="T11" fmla="*/ 2147483647 h 37"/>
                <a:gd name="T12" fmla="*/ 2147483647 w 30"/>
                <a:gd name="T13" fmla="*/ 2147483647 h 37"/>
                <a:gd name="T14" fmla="*/ 2147483647 w 30"/>
                <a:gd name="T15" fmla="*/ 2147483647 h 37"/>
                <a:gd name="T16" fmla="*/ 2147483647 w 30"/>
                <a:gd name="T17" fmla="*/ 2147483647 h 37"/>
                <a:gd name="T18" fmla="*/ 2147483647 w 30"/>
                <a:gd name="T19" fmla="*/ 2147483647 h 37"/>
                <a:gd name="T20" fmla="*/ 2147483647 w 30"/>
                <a:gd name="T21" fmla="*/ 2147483647 h 37"/>
                <a:gd name="T22" fmla="*/ 2147483647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95" name="Freeform 404"/>
            <p:cNvSpPr>
              <a:spLocks/>
            </p:cNvSpPr>
            <p:nvPr/>
          </p:nvSpPr>
          <p:spPr bwMode="auto">
            <a:xfrm>
              <a:off x="2290763" y="1881188"/>
              <a:ext cx="47625" cy="25400"/>
            </a:xfrm>
            <a:custGeom>
              <a:avLst/>
              <a:gdLst>
                <a:gd name="T0" fmla="*/ 2147483647 w 113"/>
                <a:gd name="T1" fmla="*/ 2147483647 h 46"/>
                <a:gd name="T2" fmla="*/ 2147483647 w 113"/>
                <a:gd name="T3" fmla="*/ 2147483647 h 46"/>
                <a:gd name="T4" fmla="*/ 2147483647 w 113"/>
                <a:gd name="T5" fmla="*/ 2147483647 h 46"/>
                <a:gd name="T6" fmla="*/ 2147483647 w 113"/>
                <a:gd name="T7" fmla="*/ 2147483647 h 46"/>
                <a:gd name="T8" fmla="*/ 2147483647 w 113"/>
                <a:gd name="T9" fmla="*/ 2147483647 h 46"/>
                <a:gd name="T10" fmla="*/ 2147483647 w 113"/>
                <a:gd name="T11" fmla="*/ 2147483647 h 46"/>
                <a:gd name="T12" fmla="*/ 0 w 113"/>
                <a:gd name="T13" fmla="*/ 2147483647 h 46"/>
                <a:gd name="T14" fmla="*/ 2147483647 w 113"/>
                <a:gd name="T15" fmla="*/ 2147483647 h 46"/>
                <a:gd name="T16" fmla="*/ 2147483647 w 113"/>
                <a:gd name="T17" fmla="*/ 2147483647 h 46"/>
                <a:gd name="T18" fmla="*/ 2147483647 w 113"/>
                <a:gd name="T19" fmla="*/ 2147483647 h 46"/>
                <a:gd name="T20" fmla="*/ 2147483647 w 113"/>
                <a:gd name="T21" fmla="*/ 2147483647 h 46"/>
                <a:gd name="T22" fmla="*/ 2147483647 w 113"/>
                <a:gd name="T23" fmla="*/ 2147483647 h 46"/>
                <a:gd name="T24" fmla="*/ 2147483647 w 113"/>
                <a:gd name="T25" fmla="*/ 2147483647 h 46"/>
                <a:gd name="T26" fmla="*/ 2147483647 w 113"/>
                <a:gd name="T27" fmla="*/ 2147483647 h 46"/>
                <a:gd name="T28" fmla="*/ 2147483647 w 113"/>
                <a:gd name="T29" fmla="*/ 2147483647 h 46"/>
                <a:gd name="T30" fmla="*/ 2147483647 w 113"/>
                <a:gd name="T31" fmla="*/ 2147483647 h 46"/>
                <a:gd name="T32" fmla="*/ 2147483647 w 113"/>
                <a:gd name="T33" fmla="*/ 2147483647 h 46"/>
                <a:gd name="T34" fmla="*/ 2147483647 w 113"/>
                <a:gd name="T35" fmla="*/ 2147483647 h 46"/>
                <a:gd name="T36" fmla="*/ 2147483647 w 113"/>
                <a:gd name="T37" fmla="*/ 2147483647 h 46"/>
                <a:gd name="T38" fmla="*/ 2147483647 w 113"/>
                <a:gd name="T39" fmla="*/ 2147483647 h 46"/>
                <a:gd name="T40" fmla="*/ 2147483647 w 113"/>
                <a:gd name="T41" fmla="*/ 2147483647 h 46"/>
                <a:gd name="T42" fmla="*/ 2147483647 w 113"/>
                <a:gd name="T43" fmla="*/ 2147483647 h 46"/>
                <a:gd name="T44" fmla="*/ 2147483647 w 113"/>
                <a:gd name="T45" fmla="*/ 2147483647 h 46"/>
                <a:gd name="T46" fmla="*/ 2147483647 w 113"/>
                <a:gd name="T47" fmla="*/ 2147483647 h 46"/>
                <a:gd name="T48" fmla="*/ 2147483647 w 113"/>
                <a:gd name="T49" fmla="*/ 2147483647 h 46"/>
                <a:gd name="T50" fmla="*/ 2147483647 w 113"/>
                <a:gd name="T51" fmla="*/ 2147483647 h 46"/>
                <a:gd name="T52" fmla="*/ 2147483647 w 113"/>
                <a:gd name="T53" fmla="*/ 0 h 46"/>
                <a:gd name="T54" fmla="*/ 2147483647 w 113"/>
                <a:gd name="T55" fmla="*/ 0 h 46"/>
                <a:gd name="T56" fmla="*/ 2147483647 w 113"/>
                <a:gd name="T57" fmla="*/ 2147483647 h 46"/>
                <a:gd name="T58" fmla="*/ 2147483647 w 113"/>
                <a:gd name="T59" fmla="*/ 2147483647 h 46"/>
                <a:gd name="T60" fmla="*/ 2147483647 w 113"/>
                <a:gd name="T61" fmla="*/ 2147483647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96" name="Freeform 405"/>
            <p:cNvSpPr>
              <a:spLocks/>
            </p:cNvSpPr>
            <p:nvPr/>
          </p:nvSpPr>
          <p:spPr bwMode="auto">
            <a:xfrm>
              <a:off x="2332038" y="1870075"/>
              <a:ext cx="66675" cy="44450"/>
            </a:xfrm>
            <a:custGeom>
              <a:avLst/>
              <a:gdLst>
                <a:gd name="T0" fmla="*/ 0 w 153"/>
                <a:gd name="T1" fmla="*/ 2147483647 h 82"/>
                <a:gd name="T2" fmla="*/ 2147483647 w 153"/>
                <a:gd name="T3" fmla="*/ 2147483647 h 82"/>
                <a:gd name="T4" fmla="*/ 2147483647 w 153"/>
                <a:gd name="T5" fmla="*/ 2147483647 h 82"/>
                <a:gd name="T6" fmla="*/ 2147483647 w 153"/>
                <a:gd name="T7" fmla="*/ 2147483647 h 82"/>
                <a:gd name="T8" fmla="*/ 2147483647 w 153"/>
                <a:gd name="T9" fmla="*/ 2147483647 h 82"/>
                <a:gd name="T10" fmla="*/ 2147483647 w 153"/>
                <a:gd name="T11" fmla="*/ 2147483647 h 82"/>
                <a:gd name="T12" fmla="*/ 2147483647 w 153"/>
                <a:gd name="T13" fmla="*/ 2147483647 h 82"/>
                <a:gd name="T14" fmla="*/ 2147483647 w 153"/>
                <a:gd name="T15" fmla="*/ 2147483647 h 82"/>
                <a:gd name="T16" fmla="*/ 2147483647 w 153"/>
                <a:gd name="T17" fmla="*/ 2147483647 h 82"/>
                <a:gd name="T18" fmla="*/ 2147483647 w 153"/>
                <a:gd name="T19" fmla="*/ 2147483647 h 82"/>
                <a:gd name="T20" fmla="*/ 2147483647 w 153"/>
                <a:gd name="T21" fmla="*/ 2147483647 h 82"/>
                <a:gd name="T22" fmla="*/ 2147483647 w 153"/>
                <a:gd name="T23" fmla="*/ 2147483647 h 82"/>
                <a:gd name="T24" fmla="*/ 2147483647 w 153"/>
                <a:gd name="T25" fmla="*/ 2147483647 h 82"/>
                <a:gd name="T26" fmla="*/ 2147483647 w 153"/>
                <a:gd name="T27" fmla="*/ 2147483647 h 82"/>
                <a:gd name="T28" fmla="*/ 2147483647 w 153"/>
                <a:gd name="T29" fmla="*/ 2147483647 h 82"/>
                <a:gd name="T30" fmla="*/ 2147483647 w 153"/>
                <a:gd name="T31" fmla="*/ 2147483647 h 82"/>
                <a:gd name="T32" fmla="*/ 2147483647 w 153"/>
                <a:gd name="T33" fmla="*/ 2147483647 h 82"/>
                <a:gd name="T34" fmla="*/ 2147483647 w 153"/>
                <a:gd name="T35" fmla="*/ 2147483647 h 82"/>
                <a:gd name="T36" fmla="*/ 2147483647 w 153"/>
                <a:gd name="T37" fmla="*/ 2147483647 h 82"/>
                <a:gd name="T38" fmla="*/ 2147483647 w 153"/>
                <a:gd name="T39" fmla="*/ 2147483647 h 82"/>
                <a:gd name="T40" fmla="*/ 2147483647 w 153"/>
                <a:gd name="T41" fmla="*/ 2147483647 h 82"/>
                <a:gd name="T42" fmla="*/ 2147483647 w 153"/>
                <a:gd name="T43" fmla="*/ 2147483647 h 82"/>
                <a:gd name="T44" fmla="*/ 2147483647 w 153"/>
                <a:gd name="T45" fmla="*/ 2147483647 h 82"/>
                <a:gd name="T46" fmla="*/ 2147483647 w 153"/>
                <a:gd name="T47" fmla="*/ 2147483647 h 82"/>
                <a:gd name="T48" fmla="*/ 2147483647 w 153"/>
                <a:gd name="T49" fmla="*/ 0 h 82"/>
                <a:gd name="T50" fmla="*/ 2147483647 w 153"/>
                <a:gd name="T51" fmla="*/ 2147483647 h 82"/>
                <a:gd name="T52" fmla="*/ 2147483647 w 153"/>
                <a:gd name="T53" fmla="*/ 2147483647 h 82"/>
                <a:gd name="T54" fmla="*/ 2147483647 w 153"/>
                <a:gd name="T55" fmla="*/ 2147483647 h 82"/>
                <a:gd name="T56" fmla="*/ 2147483647 w 153"/>
                <a:gd name="T57" fmla="*/ 2147483647 h 82"/>
                <a:gd name="T58" fmla="*/ 2147483647 w 153"/>
                <a:gd name="T59" fmla="*/ 2147483647 h 82"/>
                <a:gd name="T60" fmla="*/ 2147483647 w 153"/>
                <a:gd name="T61" fmla="*/ 2147483647 h 82"/>
                <a:gd name="T62" fmla="*/ 2147483647 w 153"/>
                <a:gd name="T63" fmla="*/ 2147483647 h 82"/>
                <a:gd name="T64" fmla="*/ 2147483647 w 153"/>
                <a:gd name="T65" fmla="*/ 2147483647 h 82"/>
                <a:gd name="T66" fmla="*/ 2147483647 w 153"/>
                <a:gd name="T67" fmla="*/ 2147483647 h 82"/>
                <a:gd name="T68" fmla="*/ 2147483647 w 153"/>
                <a:gd name="T69" fmla="*/ 2147483647 h 82"/>
                <a:gd name="T70" fmla="*/ 2147483647 w 153"/>
                <a:gd name="T71" fmla="*/ 2147483647 h 82"/>
                <a:gd name="T72" fmla="*/ 2147483647 w 153"/>
                <a:gd name="T73" fmla="*/ 2147483647 h 82"/>
                <a:gd name="T74" fmla="*/ 2147483647 w 153"/>
                <a:gd name="T75" fmla="*/ 2147483647 h 82"/>
                <a:gd name="T76" fmla="*/ 2147483647 w 153"/>
                <a:gd name="T77" fmla="*/ 2147483647 h 82"/>
                <a:gd name="T78" fmla="*/ 2147483647 w 153"/>
                <a:gd name="T79" fmla="*/ 2147483647 h 82"/>
                <a:gd name="T80" fmla="*/ 2147483647 w 153"/>
                <a:gd name="T81" fmla="*/ 2147483647 h 82"/>
                <a:gd name="T82" fmla="*/ 2147483647 w 153"/>
                <a:gd name="T83" fmla="*/ 2147483647 h 82"/>
                <a:gd name="T84" fmla="*/ 2147483647 w 153"/>
                <a:gd name="T85" fmla="*/ 2147483647 h 82"/>
                <a:gd name="T86" fmla="*/ 2147483647 w 153"/>
                <a:gd name="T87" fmla="*/ 2147483647 h 82"/>
                <a:gd name="T88" fmla="*/ 2147483647 w 153"/>
                <a:gd name="T89" fmla="*/ 2147483647 h 82"/>
                <a:gd name="T90" fmla="*/ 2147483647 w 153"/>
                <a:gd name="T91" fmla="*/ 2147483647 h 82"/>
                <a:gd name="T92" fmla="*/ 0 w 153"/>
                <a:gd name="T93" fmla="*/ 2147483647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97" name="Freeform 406"/>
            <p:cNvSpPr>
              <a:spLocks/>
            </p:cNvSpPr>
            <p:nvPr/>
          </p:nvSpPr>
          <p:spPr bwMode="auto">
            <a:xfrm>
              <a:off x="2398713" y="1895475"/>
              <a:ext cx="38100" cy="26988"/>
            </a:xfrm>
            <a:custGeom>
              <a:avLst/>
              <a:gdLst>
                <a:gd name="T0" fmla="*/ 0 w 86"/>
                <a:gd name="T1" fmla="*/ 2147483647 h 50"/>
                <a:gd name="T2" fmla="*/ 2147483647 w 86"/>
                <a:gd name="T3" fmla="*/ 2147483647 h 50"/>
                <a:gd name="T4" fmla="*/ 2147483647 w 86"/>
                <a:gd name="T5" fmla="*/ 2147483647 h 50"/>
                <a:gd name="T6" fmla="*/ 2147483647 w 86"/>
                <a:gd name="T7" fmla="*/ 2147483647 h 50"/>
                <a:gd name="T8" fmla="*/ 2147483647 w 86"/>
                <a:gd name="T9" fmla="*/ 2147483647 h 50"/>
                <a:gd name="T10" fmla="*/ 2147483647 w 86"/>
                <a:gd name="T11" fmla="*/ 2147483647 h 50"/>
                <a:gd name="T12" fmla="*/ 2147483647 w 86"/>
                <a:gd name="T13" fmla="*/ 2147483647 h 50"/>
                <a:gd name="T14" fmla="*/ 2147483647 w 86"/>
                <a:gd name="T15" fmla="*/ 2147483647 h 50"/>
                <a:gd name="T16" fmla="*/ 2147483647 w 86"/>
                <a:gd name="T17" fmla="*/ 2147483647 h 50"/>
                <a:gd name="T18" fmla="*/ 2147483647 w 86"/>
                <a:gd name="T19" fmla="*/ 2147483647 h 50"/>
                <a:gd name="T20" fmla="*/ 2147483647 w 86"/>
                <a:gd name="T21" fmla="*/ 2147483647 h 50"/>
                <a:gd name="T22" fmla="*/ 2147483647 w 86"/>
                <a:gd name="T23" fmla="*/ 2147483647 h 50"/>
                <a:gd name="T24" fmla="*/ 2147483647 w 86"/>
                <a:gd name="T25" fmla="*/ 2147483647 h 50"/>
                <a:gd name="T26" fmla="*/ 2147483647 w 86"/>
                <a:gd name="T27" fmla="*/ 2147483647 h 50"/>
                <a:gd name="T28" fmla="*/ 2147483647 w 86"/>
                <a:gd name="T29" fmla="*/ 2147483647 h 50"/>
                <a:gd name="T30" fmla="*/ 2147483647 w 86"/>
                <a:gd name="T31" fmla="*/ 2147483647 h 50"/>
                <a:gd name="T32" fmla="*/ 2147483647 w 86"/>
                <a:gd name="T33" fmla="*/ 2147483647 h 50"/>
                <a:gd name="T34" fmla="*/ 2147483647 w 86"/>
                <a:gd name="T35" fmla="*/ 2147483647 h 50"/>
                <a:gd name="T36" fmla="*/ 2147483647 w 86"/>
                <a:gd name="T37" fmla="*/ 2147483647 h 50"/>
                <a:gd name="T38" fmla="*/ 2147483647 w 86"/>
                <a:gd name="T39" fmla="*/ 2147483647 h 50"/>
                <a:gd name="T40" fmla="*/ 2147483647 w 86"/>
                <a:gd name="T41" fmla="*/ 0 h 50"/>
                <a:gd name="T42" fmla="*/ 0 w 86"/>
                <a:gd name="T43" fmla="*/ 2147483647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98" name="Freeform 407"/>
            <p:cNvSpPr>
              <a:spLocks/>
            </p:cNvSpPr>
            <p:nvPr/>
          </p:nvSpPr>
          <p:spPr bwMode="auto">
            <a:xfrm>
              <a:off x="2351088" y="1808163"/>
              <a:ext cx="74612" cy="41275"/>
            </a:xfrm>
            <a:custGeom>
              <a:avLst/>
              <a:gdLst>
                <a:gd name="T0" fmla="*/ 2147483647 w 172"/>
                <a:gd name="T1" fmla="*/ 2147483647 h 74"/>
                <a:gd name="T2" fmla="*/ 2147483647 w 172"/>
                <a:gd name="T3" fmla="*/ 2147483647 h 74"/>
                <a:gd name="T4" fmla="*/ 2147483647 w 172"/>
                <a:gd name="T5" fmla="*/ 2147483647 h 74"/>
                <a:gd name="T6" fmla="*/ 2147483647 w 172"/>
                <a:gd name="T7" fmla="*/ 2147483647 h 74"/>
                <a:gd name="T8" fmla="*/ 2147483647 w 172"/>
                <a:gd name="T9" fmla="*/ 2147483647 h 74"/>
                <a:gd name="T10" fmla="*/ 2147483647 w 172"/>
                <a:gd name="T11" fmla="*/ 2147483647 h 74"/>
                <a:gd name="T12" fmla="*/ 2147483647 w 172"/>
                <a:gd name="T13" fmla="*/ 2147483647 h 74"/>
                <a:gd name="T14" fmla="*/ 2147483647 w 172"/>
                <a:gd name="T15" fmla="*/ 2147483647 h 74"/>
                <a:gd name="T16" fmla="*/ 2147483647 w 172"/>
                <a:gd name="T17" fmla="*/ 2147483647 h 74"/>
                <a:gd name="T18" fmla="*/ 2147483647 w 172"/>
                <a:gd name="T19" fmla="*/ 2147483647 h 74"/>
                <a:gd name="T20" fmla="*/ 2147483647 w 172"/>
                <a:gd name="T21" fmla="*/ 2147483647 h 74"/>
                <a:gd name="T22" fmla="*/ 2147483647 w 172"/>
                <a:gd name="T23" fmla="*/ 2147483647 h 74"/>
                <a:gd name="T24" fmla="*/ 2147483647 w 172"/>
                <a:gd name="T25" fmla="*/ 2147483647 h 74"/>
                <a:gd name="T26" fmla="*/ 2147483647 w 172"/>
                <a:gd name="T27" fmla="*/ 2147483647 h 74"/>
                <a:gd name="T28" fmla="*/ 2147483647 w 172"/>
                <a:gd name="T29" fmla="*/ 2147483647 h 74"/>
                <a:gd name="T30" fmla="*/ 2147483647 w 172"/>
                <a:gd name="T31" fmla="*/ 2147483647 h 74"/>
                <a:gd name="T32" fmla="*/ 0 w 172"/>
                <a:gd name="T33" fmla="*/ 2147483647 h 74"/>
                <a:gd name="T34" fmla="*/ 2147483647 w 172"/>
                <a:gd name="T35" fmla="*/ 2147483647 h 74"/>
                <a:gd name="T36" fmla="*/ 2147483647 w 172"/>
                <a:gd name="T37" fmla="*/ 2147483647 h 74"/>
                <a:gd name="T38" fmla="*/ 2147483647 w 172"/>
                <a:gd name="T39" fmla="*/ 2147483647 h 74"/>
                <a:gd name="T40" fmla="*/ 2147483647 w 172"/>
                <a:gd name="T41" fmla="*/ 2147483647 h 74"/>
                <a:gd name="T42" fmla="*/ 2147483647 w 172"/>
                <a:gd name="T43" fmla="*/ 2147483647 h 74"/>
                <a:gd name="T44" fmla="*/ 2147483647 w 172"/>
                <a:gd name="T45" fmla="*/ 2147483647 h 74"/>
                <a:gd name="T46" fmla="*/ 2147483647 w 172"/>
                <a:gd name="T47" fmla="*/ 2147483647 h 74"/>
                <a:gd name="T48" fmla="*/ 2147483647 w 172"/>
                <a:gd name="T49" fmla="*/ 2147483647 h 74"/>
                <a:gd name="T50" fmla="*/ 2147483647 w 172"/>
                <a:gd name="T51" fmla="*/ 2147483647 h 74"/>
                <a:gd name="T52" fmla="*/ 2147483647 w 172"/>
                <a:gd name="T53" fmla="*/ 0 h 74"/>
                <a:gd name="T54" fmla="*/ 2147483647 w 172"/>
                <a:gd name="T55" fmla="*/ 0 h 74"/>
                <a:gd name="T56" fmla="*/ 2147483647 w 172"/>
                <a:gd name="T57" fmla="*/ 0 h 74"/>
                <a:gd name="T58" fmla="*/ 2147483647 w 172"/>
                <a:gd name="T59" fmla="*/ 2147483647 h 74"/>
                <a:gd name="T60" fmla="*/ 2147483647 w 172"/>
                <a:gd name="T61" fmla="*/ 2147483647 h 74"/>
                <a:gd name="T62" fmla="*/ 2147483647 w 172"/>
                <a:gd name="T63" fmla="*/ 2147483647 h 74"/>
                <a:gd name="T64" fmla="*/ 2147483647 w 172"/>
                <a:gd name="T65" fmla="*/ 2147483647 h 74"/>
                <a:gd name="T66" fmla="*/ 2147483647 w 172"/>
                <a:gd name="T67" fmla="*/ 2147483647 h 74"/>
                <a:gd name="T68" fmla="*/ 2147483647 w 172"/>
                <a:gd name="T69" fmla="*/ 2147483647 h 74"/>
                <a:gd name="T70" fmla="*/ 2147483647 w 172"/>
                <a:gd name="T71" fmla="*/ 2147483647 h 74"/>
                <a:gd name="T72" fmla="*/ 2147483647 w 172"/>
                <a:gd name="T73" fmla="*/ 2147483647 h 74"/>
                <a:gd name="T74" fmla="*/ 2147483647 w 172"/>
                <a:gd name="T75" fmla="*/ 2147483647 h 74"/>
                <a:gd name="T76" fmla="*/ 2147483647 w 172"/>
                <a:gd name="T77" fmla="*/ 2147483647 h 74"/>
                <a:gd name="T78" fmla="*/ 2147483647 w 172"/>
                <a:gd name="T79" fmla="*/ 2147483647 h 74"/>
                <a:gd name="T80" fmla="*/ 2147483647 w 172"/>
                <a:gd name="T81" fmla="*/ 2147483647 h 74"/>
                <a:gd name="T82" fmla="*/ 2147483647 w 172"/>
                <a:gd name="T83" fmla="*/ 2147483647 h 74"/>
                <a:gd name="T84" fmla="*/ 2147483647 w 172"/>
                <a:gd name="T85" fmla="*/ 2147483647 h 74"/>
                <a:gd name="T86" fmla="*/ 2147483647 w 172"/>
                <a:gd name="T87" fmla="*/ 2147483647 h 74"/>
                <a:gd name="T88" fmla="*/ 2147483647 w 172"/>
                <a:gd name="T89" fmla="*/ 2147483647 h 74"/>
                <a:gd name="T90" fmla="*/ 2147483647 w 172"/>
                <a:gd name="T91" fmla="*/ 2147483647 h 74"/>
                <a:gd name="T92" fmla="*/ 2147483647 w 172"/>
                <a:gd name="T93" fmla="*/ 2147483647 h 74"/>
                <a:gd name="T94" fmla="*/ 2147483647 w 172"/>
                <a:gd name="T95" fmla="*/ 2147483647 h 74"/>
                <a:gd name="T96" fmla="*/ 2147483647 w 172"/>
                <a:gd name="T97" fmla="*/ 2147483647 h 74"/>
                <a:gd name="T98" fmla="*/ 2147483647 w 172"/>
                <a:gd name="T99" fmla="*/ 2147483647 h 74"/>
                <a:gd name="T100" fmla="*/ 2147483647 w 172"/>
                <a:gd name="T101" fmla="*/ 2147483647 h 74"/>
                <a:gd name="T102" fmla="*/ 2147483647 w 172"/>
                <a:gd name="T103" fmla="*/ 2147483647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499" name="Freeform 408"/>
            <p:cNvSpPr>
              <a:spLocks/>
            </p:cNvSpPr>
            <p:nvPr/>
          </p:nvSpPr>
          <p:spPr bwMode="auto">
            <a:xfrm>
              <a:off x="2446338" y="1820863"/>
              <a:ext cx="50800" cy="28575"/>
            </a:xfrm>
            <a:custGeom>
              <a:avLst/>
              <a:gdLst>
                <a:gd name="T0" fmla="*/ 2147483647 w 120"/>
                <a:gd name="T1" fmla="*/ 2147483647 h 49"/>
                <a:gd name="T2" fmla="*/ 2147483647 w 120"/>
                <a:gd name="T3" fmla="*/ 2147483647 h 49"/>
                <a:gd name="T4" fmla="*/ 2147483647 w 120"/>
                <a:gd name="T5" fmla="*/ 2147483647 h 49"/>
                <a:gd name="T6" fmla="*/ 2147483647 w 120"/>
                <a:gd name="T7" fmla="*/ 2147483647 h 49"/>
                <a:gd name="T8" fmla="*/ 2147483647 w 120"/>
                <a:gd name="T9" fmla="*/ 2147483647 h 49"/>
                <a:gd name="T10" fmla="*/ 2147483647 w 120"/>
                <a:gd name="T11" fmla="*/ 2147483647 h 49"/>
                <a:gd name="T12" fmla="*/ 2147483647 w 120"/>
                <a:gd name="T13" fmla="*/ 2147483647 h 49"/>
                <a:gd name="T14" fmla="*/ 2147483647 w 120"/>
                <a:gd name="T15" fmla="*/ 2147483647 h 49"/>
                <a:gd name="T16" fmla="*/ 2147483647 w 120"/>
                <a:gd name="T17" fmla="*/ 2147483647 h 49"/>
                <a:gd name="T18" fmla="*/ 2147483647 w 120"/>
                <a:gd name="T19" fmla="*/ 2147483647 h 49"/>
                <a:gd name="T20" fmla="*/ 2147483647 w 120"/>
                <a:gd name="T21" fmla="*/ 2147483647 h 49"/>
                <a:gd name="T22" fmla="*/ 2147483647 w 120"/>
                <a:gd name="T23" fmla="*/ 2147483647 h 49"/>
                <a:gd name="T24" fmla="*/ 2147483647 w 120"/>
                <a:gd name="T25" fmla="*/ 2147483647 h 49"/>
                <a:gd name="T26" fmla="*/ 2147483647 w 120"/>
                <a:gd name="T27" fmla="*/ 2147483647 h 49"/>
                <a:gd name="T28" fmla="*/ 2147483647 w 120"/>
                <a:gd name="T29" fmla="*/ 0 h 49"/>
                <a:gd name="T30" fmla="*/ 2147483647 w 120"/>
                <a:gd name="T31" fmla="*/ 2147483647 h 49"/>
                <a:gd name="T32" fmla="*/ 2147483647 w 120"/>
                <a:gd name="T33" fmla="*/ 2147483647 h 49"/>
                <a:gd name="T34" fmla="*/ 2147483647 w 120"/>
                <a:gd name="T35" fmla="*/ 2147483647 h 49"/>
                <a:gd name="T36" fmla="*/ 0 w 120"/>
                <a:gd name="T37" fmla="*/ 2147483647 h 49"/>
                <a:gd name="T38" fmla="*/ 0 w 120"/>
                <a:gd name="T39" fmla="*/ 2147483647 h 49"/>
                <a:gd name="T40" fmla="*/ 2147483647 w 120"/>
                <a:gd name="T41" fmla="*/ 2147483647 h 49"/>
                <a:gd name="T42" fmla="*/ 2147483647 w 120"/>
                <a:gd name="T43" fmla="*/ 2147483647 h 49"/>
                <a:gd name="T44" fmla="*/ 2147483647 w 120"/>
                <a:gd name="T45" fmla="*/ 2147483647 h 49"/>
                <a:gd name="T46" fmla="*/ 2147483647 w 120"/>
                <a:gd name="T47" fmla="*/ 2147483647 h 49"/>
                <a:gd name="T48" fmla="*/ 2147483647 w 120"/>
                <a:gd name="T49" fmla="*/ 2147483647 h 49"/>
                <a:gd name="T50" fmla="*/ 2147483647 w 120"/>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00" name="Freeform 409"/>
            <p:cNvSpPr>
              <a:spLocks/>
            </p:cNvSpPr>
            <p:nvPr/>
          </p:nvSpPr>
          <p:spPr bwMode="auto">
            <a:xfrm>
              <a:off x="2435225" y="1858963"/>
              <a:ext cx="34925" cy="30162"/>
            </a:xfrm>
            <a:custGeom>
              <a:avLst/>
              <a:gdLst>
                <a:gd name="T0" fmla="*/ 2147483647 w 85"/>
                <a:gd name="T1" fmla="*/ 0 h 61"/>
                <a:gd name="T2" fmla="*/ 2147483647 w 85"/>
                <a:gd name="T3" fmla="*/ 2147483647 h 61"/>
                <a:gd name="T4" fmla="*/ 2147483647 w 85"/>
                <a:gd name="T5" fmla="*/ 2147483647 h 61"/>
                <a:gd name="T6" fmla="*/ 2147483647 w 85"/>
                <a:gd name="T7" fmla="*/ 2147483647 h 61"/>
                <a:gd name="T8" fmla="*/ 2147483647 w 85"/>
                <a:gd name="T9" fmla="*/ 2147483647 h 61"/>
                <a:gd name="T10" fmla="*/ 0 w 85"/>
                <a:gd name="T11" fmla="*/ 2147483647 h 61"/>
                <a:gd name="T12" fmla="*/ 0 w 85"/>
                <a:gd name="T13" fmla="*/ 2147483647 h 61"/>
                <a:gd name="T14" fmla="*/ 0 w 85"/>
                <a:gd name="T15" fmla="*/ 2147483647 h 61"/>
                <a:gd name="T16" fmla="*/ 2147483647 w 85"/>
                <a:gd name="T17" fmla="*/ 2147483647 h 61"/>
                <a:gd name="T18" fmla="*/ 2147483647 w 85"/>
                <a:gd name="T19" fmla="*/ 2147483647 h 61"/>
                <a:gd name="T20" fmla="*/ 2147483647 w 85"/>
                <a:gd name="T21" fmla="*/ 2147483647 h 61"/>
                <a:gd name="T22" fmla="*/ 2147483647 w 85"/>
                <a:gd name="T23" fmla="*/ 2147483647 h 61"/>
                <a:gd name="T24" fmla="*/ 2147483647 w 85"/>
                <a:gd name="T25" fmla="*/ 2147483647 h 61"/>
                <a:gd name="T26" fmla="*/ 2147483647 w 85"/>
                <a:gd name="T27" fmla="*/ 2147483647 h 61"/>
                <a:gd name="T28" fmla="*/ 2147483647 w 85"/>
                <a:gd name="T29" fmla="*/ 2147483647 h 61"/>
                <a:gd name="T30" fmla="*/ 2147483647 w 85"/>
                <a:gd name="T31" fmla="*/ 2147483647 h 61"/>
                <a:gd name="T32" fmla="*/ 2147483647 w 85"/>
                <a:gd name="T33" fmla="*/ 2147483647 h 61"/>
                <a:gd name="T34" fmla="*/ 2147483647 w 85"/>
                <a:gd name="T35" fmla="*/ 2147483647 h 61"/>
                <a:gd name="T36" fmla="*/ 2147483647 w 85"/>
                <a:gd name="T37" fmla="*/ 2147483647 h 61"/>
                <a:gd name="T38" fmla="*/ 2147483647 w 85"/>
                <a:gd name="T39" fmla="*/ 2147483647 h 61"/>
                <a:gd name="T40" fmla="*/ 2147483647 w 85"/>
                <a:gd name="T41" fmla="*/ 2147483647 h 61"/>
                <a:gd name="T42" fmla="*/ 2147483647 w 85"/>
                <a:gd name="T43" fmla="*/ 2147483647 h 61"/>
                <a:gd name="T44" fmla="*/ 2147483647 w 85"/>
                <a:gd name="T45" fmla="*/ 2147483647 h 61"/>
                <a:gd name="T46" fmla="*/ 2147483647 w 85"/>
                <a:gd name="T47" fmla="*/ 2147483647 h 61"/>
                <a:gd name="T48" fmla="*/ 2147483647 w 85"/>
                <a:gd name="T49" fmla="*/ 2147483647 h 61"/>
                <a:gd name="T50" fmla="*/ 2147483647 w 85"/>
                <a:gd name="T51" fmla="*/ 2147483647 h 61"/>
                <a:gd name="T52" fmla="*/ 2147483647 w 85"/>
                <a:gd name="T53" fmla="*/ 2147483647 h 61"/>
                <a:gd name="T54" fmla="*/ 2147483647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01" name="Freeform 410"/>
            <p:cNvSpPr>
              <a:spLocks/>
            </p:cNvSpPr>
            <p:nvPr/>
          </p:nvSpPr>
          <p:spPr bwMode="auto">
            <a:xfrm>
              <a:off x="2182813" y="1849438"/>
              <a:ext cx="41275" cy="9525"/>
            </a:xfrm>
            <a:custGeom>
              <a:avLst/>
              <a:gdLst>
                <a:gd name="T0" fmla="*/ 0 w 100"/>
                <a:gd name="T1" fmla="*/ 2147483647 h 19"/>
                <a:gd name="T2" fmla="*/ 2147483647 w 100"/>
                <a:gd name="T3" fmla="*/ 2147483647 h 19"/>
                <a:gd name="T4" fmla="*/ 2147483647 w 100"/>
                <a:gd name="T5" fmla="*/ 2147483647 h 19"/>
                <a:gd name="T6" fmla="*/ 2147483647 w 100"/>
                <a:gd name="T7" fmla="*/ 2147483647 h 19"/>
                <a:gd name="T8" fmla="*/ 2147483647 w 100"/>
                <a:gd name="T9" fmla="*/ 2147483647 h 19"/>
                <a:gd name="T10" fmla="*/ 2147483647 w 100"/>
                <a:gd name="T11" fmla="*/ 2147483647 h 19"/>
                <a:gd name="T12" fmla="*/ 2147483647 w 100"/>
                <a:gd name="T13" fmla="*/ 2147483647 h 19"/>
                <a:gd name="T14" fmla="*/ 2147483647 w 100"/>
                <a:gd name="T15" fmla="*/ 0 h 19"/>
                <a:gd name="T16" fmla="*/ 2147483647 w 100"/>
                <a:gd name="T17" fmla="*/ 0 h 19"/>
                <a:gd name="T18" fmla="*/ 2147483647 w 100"/>
                <a:gd name="T19" fmla="*/ 2147483647 h 19"/>
                <a:gd name="T20" fmla="*/ 2147483647 w 100"/>
                <a:gd name="T21" fmla="*/ 2147483647 h 19"/>
                <a:gd name="T22" fmla="*/ 0 w 100"/>
                <a:gd name="T23" fmla="*/ 2147483647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02" name="Freeform 411"/>
            <p:cNvSpPr>
              <a:spLocks/>
            </p:cNvSpPr>
            <p:nvPr/>
          </p:nvSpPr>
          <p:spPr bwMode="auto">
            <a:xfrm>
              <a:off x="2206625" y="1816100"/>
              <a:ext cx="71438" cy="25400"/>
            </a:xfrm>
            <a:custGeom>
              <a:avLst/>
              <a:gdLst>
                <a:gd name="T0" fmla="*/ 0 w 166"/>
                <a:gd name="T1" fmla="*/ 2147483647 h 45"/>
                <a:gd name="T2" fmla="*/ 0 w 166"/>
                <a:gd name="T3" fmla="*/ 2147483647 h 45"/>
                <a:gd name="T4" fmla="*/ 2147483647 w 166"/>
                <a:gd name="T5" fmla="*/ 2147483647 h 45"/>
                <a:gd name="T6" fmla="*/ 2147483647 w 166"/>
                <a:gd name="T7" fmla="*/ 2147483647 h 45"/>
                <a:gd name="T8" fmla="*/ 2147483647 w 166"/>
                <a:gd name="T9" fmla="*/ 2147483647 h 45"/>
                <a:gd name="T10" fmla="*/ 2147483647 w 166"/>
                <a:gd name="T11" fmla="*/ 2147483647 h 45"/>
                <a:gd name="T12" fmla="*/ 2147483647 w 166"/>
                <a:gd name="T13" fmla="*/ 2147483647 h 45"/>
                <a:gd name="T14" fmla="*/ 2147483647 w 166"/>
                <a:gd name="T15" fmla="*/ 2147483647 h 45"/>
                <a:gd name="T16" fmla="*/ 2147483647 w 166"/>
                <a:gd name="T17" fmla="*/ 2147483647 h 45"/>
                <a:gd name="T18" fmla="*/ 2147483647 w 166"/>
                <a:gd name="T19" fmla="*/ 2147483647 h 45"/>
                <a:gd name="T20" fmla="*/ 2147483647 w 166"/>
                <a:gd name="T21" fmla="*/ 2147483647 h 45"/>
                <a:gd name="T22" fmla="*/ 2147483647 w 166"/>
                <a:gd name="T23" fmla="*/ 2147483647 h 45"/>
                <a:gd name="T24" fmla="*/ 2147483647 w 166"/>
                <a:gd name="T25" fmla="*/ 2147483647 h 45"/>
                <a:gd name="T26" fmla="*/ 2147483647 w 166"/>
                <a:gd name="T27" fmla="*/ 2147483647 h 45"/>
                <a:gd name="T28" fmla="*/ 2147483647 w 166"/>
                <a:gd name="T29" fmla="*/ 2147483647 h 45"/>
                <a:gd name="T30" fmla="*/ 2147483647 w 166"/>
                <a:gd name="T31" fmla="*/ 2147483647 h 45"/>
                <a:gd name="T32" fmla="*/ 2147483647 w 166"/>
                <a:gd name="T33" fmla="*/ 0 h 45"/>
                <a:gd name="T34" fmla="*/ 2147483647 w 166"/>
                <a:gd name="T35" fmla="*/ 2147483647 h 45"/>
                <a:gd name="T36" fmla="*/ 2147483647 w 166"/>
                <a:gd name="T37" fmla="*/ 2147483647 h 45"/>
                <a:gd name="T38" fmla="*/ 2147483647 w 166"/>
                <a:gd name="T39" fmla="*/ 2147483647 h 45"/>
                <a:gd name="T40" fmla="*/ 2147483647 w 166"/>
                <a:gd name="T41" fmla="*/ 2147483647 h 45"/>
                <a:gd name="T42" fmla="*/ 2147483647 w 166"/>
                <a:gd name="T43" fmla="*/ 2147483647 h 45"/>
                <a:gd name="T44" fmla="*/ 2147483647 w 166"/>
                <a:gd name="T45" fmla="*/ 2147483647 h 45"/>
                <a:gd name="T46" fmla="*/ 2147483647 w 166"/>
                <a:gd name="T47" fmla="*/ 2147483647 h 45"/>
                <a:gd name="T48" fmla="*/ 0 w 166"/>
                <a:gd name="T49" fmla="*/ 2147483647 h 45"/>
                <a:gd name="T50" fmla="*/ 0 w 166"/>
                <a:gd name="T51" fmla="*/ 2147483647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03" name="Freeform 412"/>
            <p:cNvSpPr>
              <a:spLocks/>
            </p:cNvSpPr>
            <p:nvPr/>
          </p:nvSpPr>
          <p:spPr bwMode="auto">
            <a:xfrm>
              <a:off x="2497138" y="2222500"/>
              <a:ext cx="15875" cy="12700"/>
            </a:xfrm>
            <a:custGeom>
              <a:avLst/>
              <a:gdLst>
                <a:gd name="T0" fmla="*/ 0 w 33"/>
                <a:gd name="T1" fmla="*/ 0 h 25"/>
                <a:gd name="T2" fmla="*/ 0 w 33"/>
                <a:gd name="T3" fmla="*/ 2147483647 h 25"/>
                <a:gd name="T4" fmla="*/ 2147483647 w 33"/>
                <a:gd name="T5" fmla="*/ 2147483647 h 25"/>
                <a:gd name="T6" fmla="*/ 2147483647 w 33"/>
                <a:gd name="T7" fmla="*/ 2147483647 h 25"/>
                <a:gd name="T8" fmla="*/ 2147483647 w 33"/>
                <a:gd name="T9" fmla="*/ 2147483647 h 25"/>
                <a:gd name="T10" fmla="*/ 2147483647 w 33"/>
                <a:gd name="T11" fmla="*/ 2147483647 h 25"/>
                <a:gd name="T12" fmla="*/ 2147483647 w 33"/>
                <a:gd name="T13" fmla="*/ 2147483647 h 25"/>
                <a:gd name="T14" fmla="*/ 2147483647 w 33"/>
                <a:gd name="T15" fmla="*/ 2147483647 h 25"/>
                <a:gd name="T16" fmla="*/ 2147483647 w 33"/>
                <a:gd name="T17" fmla="*/ 2147483647 h 25"/>
                <a:gd name="T18" fmla="*/ 2147483647 w 33"/>
                <a:gd name="T19" fmla="*/ 0 h 25"/>
                <a:gd name="T20" fmla="*/ 2147483647 w 33"/>
                <a:gd name="T21" fmla="*/ 0 h 25"/>
                <a:gd name="T22" fmla="*/ 2147483647 w 33"/>
                <a:gd name="T23" fmla="*/ 0 h 25"/>
                <a:gd name="T24" fmla="*/ 2147483647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04" name="Freeform 413"/>
            <p:cNvSpPr>
              <a:spLocks/>
            </p:cNvSpPr>
            <p:nvPr/>
          </p:nvSpPr>
          <p:spPr bwMode="auto">
            <a:xfrm>
              <a:off x="2655888" y="2713038"/>
              <a:ext cx="20637" cy="33337"/>
            </a:xfrm>
            <a:custGeom>
              <a:avLst/>
              <a:gdLst>
                <a:gd name="T0" fmla="*/ 0 w 48"/>
                <a:gd name="T1" fmla="*/ 2147483647 h 62"/>
                <a:gd name="T2" fmla="*/ 2147483647 w 48"/>
                <a:gd name="T3" fmla="*/ 2147483647 h 62"/>
                <a:gd name="T4" fmla="*/ 2147483647 w 48"/>
                <a:gd name="T5" fmla="*/ 2147483647 h 62"/>
                <a:gd name="T6" fmla="*/ 2147483647 w 48"/>
                <a:gd name="T7" fmla="*/ 2147483647 h 62"/>
                <a:gd name="T8" fmla="*/ 2147483647 w 48"/>
                <a:gd name="T9" fmla="*/ 2147483647 h 62"/>
                <a:gd name="T10" fmla="*/ 2147483647 w 48"/>
                <a:gd name="T11" fmla="*/ 2147483647 h 62"/>
                <a:gd name="T12" fmla="*/ 2147483647 w 48"/>
                <a:gd name="T13" fmla="*/ 2147483647 h 62"/>
                <a:gd name="T14" fmla="*/ 2147483647 w 48"/>
                <a:gd name="T15" fmla="*/ 2147483647 h 62"/>
                <a:gd name="T16" fmla="*/ 2147483647 w 48"/>
                <a:gd name="T17" fmla="*/ 0 h 62"/>
                <a:gd name="T18" fmla="*/ 2147483647 w 48"/>
                <a:gd name="T19" fmla="*/ 2147483647 h 62"/>
                <a:gd name="T20" fmla="*/ 2147483647 w 48"/>
                <a:gd name="T21" fmla="*/ 2147483647 h 62"/>
                <a:gd name="T22" fmla="*/ 2147483647 w 48"/>
                <a:gd name="T23" fmla="*/ 2147483647 h 62"/>
                <a:gd name="T24" fmla="*/ 2147483647 w 48"/>
                <a:gd name="T25" fmla="*/ 2147483647 h 62"/>
                <a:gd name="T26" fmla="*/ 2147483647 w 48"/>
                <a:gd name="T27" fmla="*/ 2147483647 h 62"/>
                <a:gd name="T28" fmla="*/ 2147483647 w 48"/>
                <a:gd name="T29" fmla="*/ 2147483647 h 62"/>
                <a:gd name="T30" fmla="*/ 2147483647 w 48"/>
                <a:gd name="T31" fmla="*/ 2147483647 h 62"/>
                <a:gd name="T32" fmla="*/ 2147483647 w 48"/>
                <a:gd name="T33" fmla="*/ 2147483647 h 62"/>
                <a:gd name="T34" fmla="*/ 2147483647 w 48"/>
                <a:gd name="T35" fmla="*/ 2147483647 h 62"/>
                <a:gd name="T36" fmla="*/ 0 w 48"/>
                <a:gd name="T37" fmla="*/ 2147483647 h 62"/>
                <a:gd name="T38" fmla="*/ 0 w 48"/>
                <a:gd name="T39" fmla="*/ 2147483647 h 62"/>
                <a:gd name="T40" fmla="*/ 0 w 48"/>
                <a:gd name="T41" fmla="*/ 2147483647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05" name="Freeform 414"/>
            <p:cNvSpPr>
              <a:spLocks/>
            </p:cNvSpPr>
            <p:nvPr/>
          </p:nvSpPr>
          <p:spPr bwMode="auto">
            <a:xfrm>
              <a:off x="2586038" y="2713038"/>
              <a:ext cx="49212" cy="33337"/>
            </a:xfrm>
            <a:custGeom>
              <a:avLst/>
              <a:gdLst>
                <a:gd name="T0" fmla="*/ 2147483647 w 113"/>
                <a:gd name="T1" fmla="*/ 0 h 62"/>
                <a:gd name="T2" fmla="*/ 2147483647 w 113"/>
                <a:gd name="T3" fmla="*/ 2147483647 h 62"/>
                <a:gd name="T4" fmla="*/ 2147483647 w 113"/>
                <a:gd name="T5" fmla="*/ 2147483647 h 62"/>
                <a:gd name="T6" fmla="*/ 2147483647 w 113"/>
                <a:gd name="T7" fmla="*/ 2147483647 h 62"/>
                <a:gd name="T8" fmla="*/ 0 w 113"/>
                <a:gd name="T9" fmla="*/ 2147483647 h 62"/>
                <a:gd name="T10" fmla="*/ 2147483647 w 113"/>
                <a:gd name="T11" fmla="*/ 2147483647 h 62"/>
                <a:gd name="T12" fmla="*/ 2147483647 w 113"/>
                <a:gd name="T13" fmla="*/ 2147483647 h 62"/>
                <a:gd name="T14" fmla="*/ 2147483647 w 113"/>
                <a:gd name="T15" fmla="*/ 2147483647 h 62"/>
                <a:gd name="T16" fmla="*/ 2147483647 w 113"/>
                <a:gd name="T17" fmla="*/ 2147483647 h 62"/>
                <a:gd name="T18" fmla="*/ 2147483647 w 113"/>
                <a:gd name="T19" fmla="*/ 2147483647 h 62"/>
                <a:gd name="T20" fmla="*/ 2147483647 w 113"/>
                <a:gd name="T21" fmla="*/ 2147483647 h 62"/>
                <a:gd name="T22" fmla="*/ 2147483647 w 113"/>
                <a:gd name="T23" fmla="*/ 2147483647 h 62"/>
                <a:gd name="T24" fmla="*/ 2147483647 w 113"/>
                <a:gd name="T25" fmla="*/ 2147483647 h 62"/>
                <a:gd name="T26" fmla="*/ 2147483647 w 113"/>
                <a:gd name="T27" fmla="*/ 2147483647 h 62"/>
                <a:gd name="T28" fmla="*/ 2147483647 w 113"/>
                <a:gd name="T29" fmla="*/ 2147483647 h 62"/>
                <a:gd name="T30" fmla="*/ 2147483647 w 113"/>
                <a:gd name="T31" fmla="*/ 2147483647 h 62"/>
                <a:gd name="T32" fmla="*/ 2147483647 w 113"/>
                <a:gd name="T33" fmla="*/ 2147483647 h 62"/>
                <a:gd name="T34" fmla="*/ 2147483647 w 113"/>
                <a:gd name="T35" fmla="*/ 2147483647 h 62"/>
                <a:gd name="T36" fmla="*/ 2147483647 w 113"/>
                <a:gd name="T37" fmla="*/ 2147483647 h 62"/>
                <a:gd name="T38" fmla="*/ 2147483647 w 113"/>
                <a:gd name="T39" fmla="*/ 2147483647 h 62"/>
                <a:gd name="T40" fmla="*/ 2147483647 w 113"/>
                <a:gd name="T41" fmla="*/ 2147483647 h 62"/>
                <a:gd name="T42" fmla="*/ 2147483647 w 113"/>
                <a:gd name="T43" fmla="*/ 2147483647 h 62"/>
                <a:gd name="T44" fmla="*/ 2147483647 w 113"/>
                <a:gd name="T45" fmla="*/ 2147483647 h 62"/>
                <a:gd name="T46" fmla="*/ 2147483647 w 113"/>
                <a:gd name="T47" fmla="*/ 2147483647 h 62"/>
                <a:gd name="T48" fmla="*/ 2147483647 w 113"/>
                <a:gd name="T49" fmla="*/ 2147483647 h 62"/>
                <a:gd name="T50" fmla="*/ 2147483647 w 113"/>
                <a:gd name="T51" fmla="*/ 2147483647 h 62"/>
                <a:gd name="T52" fmla="*/ 2147483647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06" name="Freeform 415"/>
            <p:cNvSpPr>
              <a:spLocks/>
            </p:cNvSpPr>
            <p:nvPr/>
          </p:nvSpPr>
          <p:spPr bwMode="auto">
            <a:xfrm>
              <a:off x="2847975" y="1849438"/>
              <a:ext cx="38100" cy="23812"/>
            </a:xfrm>
            <a:custGeom>
              <a:avLst/>
              <a:gdLst>
                <a:gd name="T0" fmla="*/ 0 w 93"/>
                <a:gd name="T1" fmla="*/ 0 h 50"/>
                <a:gd name="T2" fmla="*/ 2147483647 w 93"/>
                <a:gd name="T3" fmla="*/ 0 h 50"/>
                <a:gd name="T4" fmla="*/ 2147483647 w 93"/>
                <a:gd name="T5" fmla="*/ 2147483647 h 50"/>
                <a:gd name="T6" fmla="*/ 2147483647 w 93"/>
                <a:gd name="T7" fmla="*/ 2147483647 h 50"/>
                <a:gd name="T8" fmla="*/ 2147483647 w 93"/>
                <a:gd name="T9" fmla="*/ 2147483647 h 50"/>
                <a:gd name="T10" fmla="*/ 2147483647 w 93"/>
                <a:gd name="T11" fmla="*/ 2147483647 h 50"/>
                <a:gd name="T12" fmla="*/ 2147483647 w 93"/>
                <a:gd name="T13" fmla="*/ 2147483647 h 50"/>
                <a:gd name="T14" fmla="*/ 2147483647 w 93"/>
                <a:gd name="T15" fmla="*/ 2147483647 h 50"/>
                <a:gd name="T16" fmla="*/ 2147483647 w 93"/>
                <a:gd name="T17" fmla="*/ 2147483647 h 50"/>
                <a:gd name="T18" fmla="*/ 2147483647 w 93"/>
                <a:gd name="T19" fmla="*/ 2147483647 h 50"/>
                <a:gd name="T20" fmla="*/ 2147483647 w 93"/>
                <a:gd name="T21" fmla="*/ 2147483647 h 50"/>
                <a:gd name="T22" fmla="*/ 2147483647 w 93"/>
                <a:gd name="T23" fmla="*/ 2147483647 h 50"/>
                <a:gd name="T24" fmla="*/ 2147483647 w 93"/>
                <a:gd name="T25" fmla="*/ 2147483647 h 50"/>
                <a:gd name="T26" fmla="*/ 2147483647 w 93"/>
                <a:gd name="T27" fmla="*/ 2147483647 h 50"/>
                <a:gd name="T28" fmla="*/ 2147483647 w 93"/>
                <a:gd name="T29" fmla="*/ 2147483647 h 50"/>
                <a:gd name="T30" fmla="*/ 2147483647 w 93"/>
                <a:gd name="T31" fmla="*/ 2147483647 h 50"/>
                <a:gd name="T32" fmla="*/ 2147483647 w 93"/>
                <a:gd name="T33" fmla="*/ 2147483647 h 50"/>
                <a:gd name="T34" fmla="*/ 2147483647 w 93"/>
                <a:gd name="T35" fmla="*/ 2147483647 h 50"/>
                <a:gd name="T36" fmla="*/ 2147483647 w 93"/>
                <a:gd name="T37" fmla="*/ 2147483647 h 50"/>
                <a:gd name="T38" fmla="*/ 2147483647 w 93"/>
                <a:gd name="T39" fmla="*/ 2147483647 h 50"/>
                <a:gd name="T40" fmla="*/ 2147483647 w 93"/>
                <a:gd name="T41" fmla="*/ 2147483647 h 50"/>
                <a:gd name="T42" fmla="*/ 2147483647 w 93"/>
                <a:gd name="T43" fmla="*/ 2147483647 h 50"/>
                <a:gd name="T44" fmla="*/ 2147483647 w 93"/>
                <a:gd name="T45" fmla="*/ 2147483647 h 50"/>
                <a:gd name="T46" fmla="*/ 2147483647 w 93"/>
                <a:gd name="T47" fmla="*/ 2147483647 h 50"/>
                <a:gd name="T48" fmla="*/ 2147483647 w 93"/>
                <a:gd name="T49" fmla="*/ 2147483647 h 50"/>
                <a:gd name="T50" fmla="*/ 2147483647 w 93"/>
                <a:gd name="T51" fmla="*/ 2147483647 h 50"/>
                <a:gd name="T52" fmla="*/ 2147483647 w 93"/>
                <a:gd name="T53" fmla="*/ 2147483647 h 50"/>
                <a:gd name="T54" fmla="*/ 2147483647 w 93"/>
                <a:gd name="T55" fmla="*/ 2147483647 h 50"/>
                <a:gd name="T56" fmla="*/ 2147483647 w 93"/>
                <a:gd name="T57" fmla="*/ 2147483647 h 50"/>
                <a:gd name="T58" fmla="*/ 0 w 93"/>
                <a:gd name="T59" fmla="*/ 2147483647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07" name="Freeform 416"/>
            <p:cNvSpPr>
              <a:spLocks/>
            </p:cNvSpPr>
            <p:nvPr/>
          </p:nvSpPr>
          <p:spPr bwMode="auto">
            <a:xfrm>
              <a:off x="2427288" y="1941513"/>
              <a:ext cx="446087" cy="315912"/>
            </a:xfrm>
            <a:custGeom>
              <a:avLst/>
              <a:gdLst>
                <a:gd name="T0" fmla="*/ 2147483647 w 1029"/>
                <a:gd name="T1" fmla="*/ 2147483647 h 604"/>
                <a:gd name="T2" fmla="*/ 2147483647 w 1029"/>
                <a:gd name="T3" fmla="*/ 2147483647 h 604"/>
                <a:gd name="T4" fmla="*/ 2147483647 w 1029"/>
                <a:gd name="T5" fmla="*/ 0 h 604"/>
                <a:gd name="T6" fmla="*/ 2147483647 w 1029"/>
                <a:gd name="T7" fmla="*/ 2147483647 h 604"/>
                <a:gd name="T8" fmla="*/ 2147483647 w 1029"/>
                <a:gd name="T9" fmla="*/ 2147483647 h 604"/>
                <a:gd name="T10" fmla="*/ 2147483647 w 1029"/>
                <a:gd name="T11" fmla="*/ 2147483647 h 604"/>
                <a:gd name="T12" fmla="*/ 2147483647 w 1029"/>
                <a:gd name="T13" fmla="*/ 2147483647 h 604"/>
                <a:gd name="T14" fmla="*/ 2147483647 w 1029"/>
                <a:gd name="T15" fmla="*/ 2147483647 h 604"/>
                <a:gd name="T16" fmla="*/ 2147483647 w 1029"/>
                <a:gd name="T17" fmla="*/ 2147483647 h 604"/>
                <a:gd name="T18" fmla="*/ 2147483647 w 1029"/>
                <a:gd name="T19" fmla="*/ 2147483647 h 604"/>
                <a:gd name="T20" fmla="*/ 2147483647 w 1029"/>
                <a:gd name="T21" fmla="*/ 2147483647 h 604"/>
                <a:gd name="T22" fmla="*/ 2147483647 w 1029"/>
                <a:gd name="T23" fmla="*/ 2147483647 h 604"/>
                <a:gd name="T24" fmla="*/ 2147483647 w 1029"/>
                <a:gd name="T25" fmla="*/ 2147483647 h 604"/>
                <a:gd name="T26" fmla="*/ 2147483647 w 1029"/>
                <a:gd name="T27" fmla="*/ 2147483647 h 604"/>
                <a:gd name="T28" fmla="*/ 2147483647 w 1029"/>
                <a:gd name="T29" fmla="*/ 2147483647 h 604"/>
                <a:gd name="T30" fmla="*/ 2147483647 w 1029"/>
                <a:gd name="T31" fmla="*/ 2147483647 h 604"/>
                <a:gd name="T32" fmla="*/ 2147483647 w 1029"/>
                <a:gd name="T33" fmla="*/ 2147483647 h 604"/>
                <a:gd name="T34" fmla="*/ 2147483647 w 1029"/>
                <a:gd name="T35" fmla="*/ 2147483647 h 604"/>
                <a:gd name="T36" fmla="*/ 2147483647 w 1029"/>
                <a:gd name="T37" fmla="*/ 2147483647 h 604"/>
                <a:gd name="T38" fmla="*/ 2147483647 w 1029"/>
                <a:gd name="T39" fmla="*/ 2147483647 h 604"/>
                <a:gd name="T40" fmla="*/ 2147483647 w 1029"/>
                <a:gd name="T41" fmla="*/ 2147483647 h 604"/>
                <a:gd name="T42" fmla="*/ 2147483647 w 1029"/>
                <a:gd name="T43" fmla="*/ 2147483647 h 604"/>
                <a:gd name="T44" fmla="*/ 2147483647 w 1029"/>
                <a:gd name="T45" fmla="*/ 2147483647 h 604"/>
                <a:gd name="T46" fmla="*/ 2147483647 w 1029"/>
                <a:gd name="T47" fmla="*/ 2147483647 h 604"/>
                <a:gd name="T48" fmla="*/ 2147483647 w 1029"/>
                <a:gd name="T49" fmla="*/ 2147483647 h 604"/>
                <a:gd name="T50" fmla="*/ 2147483647 w 1029"/>
                <a:gd name="T51" fmla="*/ 2147483647 h 604"/>
                <a:gd name="T52" fmla="*/ 2147483647 w 1029"/>
                <a:gd name="T53" fmla="*/ 2147483647 h 604"/>
                <a:gd name="T54" fmla="*/ 2147483647 w 1029"/>
                <a:gd name="T55" fmla="*/ 2147483647 h 604"/>
                <a:gd name="T56" fmla="*/ 2147483647 w 1029"/>
                <a:gd name="T57" fmla="*/ 2147483647 h 604"/>
                <a:gd name="T58" fmla="*/ 2147483647 w 1029"/>
                <a:gd name="T59" fmla="*/ 2147483647 h 604"/>
                <a:gd name="T60" fmla="*/ 2147483647 w 1029"/>
                <a:gd name="T61" fmla="*/ 2147483647 h 604"/>
                <a:gd name="T62" fmla="*/ 2147483647 w 1029"/>
                <a:gd name="T63" fmla="*/ 2147483647 h 604"/>
                <a:gd name="T64" fmla="*/ 2147483647 w 1029"/>
                <a:gd name="T65" fmla="*/ 2147483647 h 604"/>
                <a:gd name="T66" fmla="*/ 2147483647 w 1029"/>
                <a:gd name="T67" fmla="*/ 2147483647 h 604"/>
                <a:gd name="T68" fmla="*/ 2147483647 w 1029"/>
                <a:gd name="T69" fmla="*/ 2147483647 h 604"/>
                <a:gd name="T70" fmla="*/ 2147483647 w 1029"/>
                <a:gd name="T71" fmla="*/ 2147483647 h 604"/>
                <a:gd name="T72" fmla="*/ 2147483647 w 1029"/>
                <a:gd name="T73" fmla="*/ 2147483647 h 604"/>
                <a:gd name="T74" fmla="*/ 2147483647 w 1029"/>
                <a:gd name="T75" fmla="*/ 2147483647 h 604"/>
                <a:gd name="T76" fmla="*/ 2147483647 w 1029"/>
                <a:gd name="T77" fmla="*/ 2147483647 h 604"/>
                <a:gd name="T78" fmla="*/ 2147483647 w 1029"/>
                <a:gd name="T79" fmla="*/ 2147483647 h 604"/>
                <a:gd name="T80" fmla="*/ 2147483647 w 1029"/>
                <a:gd name="T81" fmla="*/ 2147483647 h 604"/>
                <a:gd name="T82" fmla="*/ 2147483647 w 1029"/>
                <a:gd name="T83" fmla="*/ 2147483647 h 604"/>
                <a:gd name="T84" fmla="*/ 2147483647 w 1029"/>
                <a:gd name="T85" fmla="*/ 2147483647 h 604"/>
                <a:gd name="T86" fmla="*/ 2147483647 w 1029"/>
                <a:gd name="T87" fmla="*/ 2147483647 h 604"/>
                <a:gd name="T88" fmla="*/ 2147483647 w 1029"/>
                <a:gd name="T89" fmla="*/ 2147483647 h 604"/>
                <a:gd name="T90" fmla="*/ 2147483647 w 1029"/>
                <a:gd name="T91" fmla="*/ 2147483647 h 604"/>
                <a:gd name="T92" fmla="*/ 2147483647 w 1029"/>
                <a:gd name="T93" fmla="*/ 2147483647 h 604"/>
                <a:gd name="T94" fmla="*/ 2147483647 w 1029"/>
                <a:gd name="T95" fmla="*/ 2147483647 h 604"/>
                <a:gd name="T96" fmla="*/ 2147483647 w 1029"/>
                <a:gd name="T97" fmla="*/ 2147483647 h 604"/>
                <a:gd name="T98" fmla="*/ 2147483647 w 1029"/>
                <a:gd name="T99" fmla="*/ 2147483647 h 604"/>
                <a:gd name="T100" fmla="*/ 2147483647 w 1029"/>
                <a:gd name="T101" fmla="*/ 2147483647 h 604"/>
                <a:gd name="T102" fmla="*/ 2147483647 w 1029"/>
                <a:gd name="T103" fmla="*/ 2147483647 h 604"/>
                <a:gd name="T104" fmla="*/ 2147483647 w 1029"/>
                <a:gd name="T105" fmla="*/ 2147483647 h 604"/>
                <a:gd name="T106" fmla="*/ 2147483647 w 1029"/>
                <a:gd name="T107" fmla="*/ 2147483647 h 604"/>
                <a:gd name="T108" fmla="*/ 2147483647 w 1029"/>
                <a:gd name="T109" fmla="*/ 2147483647 h 604"/>
                <a:gd name="T110" fmla="*/ 2147483647 w 1029"/>
                <a:gd name="T111" fmla="*/ 2147483647 h 604"/>
                <a:gd name="T112" fmla="*/ 2147483647 w 1029"/>
                <a:gd name="T113" fmla="*/ 2147483647 h 604"/>
                <a:gd name="T114" fmla="*/ 2147483647 w 1029"/>
                <a:gd name="T115" fmla="*/ 2147483647 h 604"/>
                <a:gd name="T116" fmla="*/ 2147483647 w 1029"/>
                <a:gd name="T117" fmla="*/ 2147483647 h 604"/>
                <a:gd name="T118" fmla="*/ 2147483647 w 1029"/>
                <a:gd name="T119" fmla="*/ 2147483647 h 604"/>
                <a:gd name="T120" fmla="*/ 2147483647 w 1029"/>
                <a:gd name="T121" fmla="*/ 2147483647 h 604"/>
                <a:gd name="T122" fmla="*/ 2147483647 w 1029"/>
                <a:gd name="T123" fmla="*/ 2147483647 h 604"/>
                <a:gd name="T124" fmla="*/ 2147483647 w 1029"/>
                <a:gd name="T125" fmla="*/ 2147483647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08" name="Freeform 417"/>
            <p:cNvSpPr>
              <a:spLocks/>
            </p:cNvSpPr>
            <p:nvPr/>
          </p:nvSpPr>
          <p:spPr bwMode="auto">
            <a:xfrm>
              <a:off x="2551113" y="1724025"/>
              <a:ext cx="550862" cy="168275"/>
            </a:xfrm>
            <a:custGeom>
              <a:avLst/>
              <a:gdLst>
                <a:gd name="T0" fmla="*/ 2147483647 w 1268"/>
                <a:gd name="T1" fmla="*/ 2147483647 h 321"/>
                <a:gd name="T2" fmla="*/ 2147483647 w 1268"/>
                <a:gd name="T3" fmla="*/ 2147483647 h 321"/>
                <a:gd name="T4" fmla="*/ 2147483647 w 1268"/>
                <a:gd name="T5" fmla="*/ 2147483647 h 321"/>
                <a:gd name="T6" fmla="*/ 2147483647 w 1268"/>
                <a:gd name="T7" fmla="*/ 2147483647 h 321"/>
                <a:gd name="T8" fmla="*/ 2147483647 w 1268"/>
                <a:gd name="T9" fmla="*/ 2147483647 h 321"/>
                <a:gd name="T10" fmla="*/ 2147483647 w 1268"/>
                <a:gd name="T11" fmla="*/ 2147483647 h 321"/>
                <a:gd name="T12" fmla="*/ 2147483647 w 1268"/>
                <a:gd name="T13" fmla="*/ 2147483647 h 321"/>
                <a:gd name="T14" fmla="*/ 2147483647 w 1268"/>
                <a:gd name="T15" fmla="*/ 2147483647 h 321"/>
                <a:gd name="T16" fmla="*/ 2147483647 w 1268"/>
                <a:gd name="T17" fmla="*/ 2147483647 h 321"/>
                <a:gd name="T18" fmla="*/ 2147483647 w 1268"/>
                <a:gd name="T19" fmla="*/ 2147483647 h 321"/>
                <a:gd name="T20" fmla="*/ 2147483647 w 1268"/>
                <a:gd name="T21" fmla="*/ 2147483647 h 321"/>
                <a:gd name="T22" fmla="*/ 2147483647 w 1268"/>
                <a:gd name="T23" fmla="*/ 2147483647 h 321"/>
                <a:gd name="T24" fmla="*/ 2147483647 w 1268"/>
                <a:gd name="T25" fmla="*/ 2147483647 h 321"/>
                <a:gd name="T26" fmla="*/ 2147483647 w 1268"/>
                <a:gd name="T27" fmla="*/ 2147483647 h 321"/>
                <a:gd name="T28" fmla="*/ 2147483647 w 1268"/>
                <a:gd name="T29" fmla="*/ 2147483647 h 321"/>
                <a:gd name="T30" fmla="*/ 2147483647 w 1268"/>
                <a:gd name="T31" fmla="*/ 2147483647 h 321"/>
                <a:gd name="T32" fmla="*/ 2147483647 w 1268"/>
                <a:gd name="T33" fmla="*/ 2147483647 h 321"/>
                <a:gd name="T34" fmla="*/ 2147483647 w 1268"/>
                <a:gd name="T35" fmla="*/ 2147483647 h 321"/>
                <a:gd name="T36" fmla="*/ 2147483647 w 1268"/>
                <a:gd name="T37" fmla="*/ 2147483647 h 321"/>
                <a:gd name="T38" fmla="*/ 2147483647 w 1268"/>
                <a:gd name="T39" fmla="*/ 2147483647 h 321"/>
                <a:gd name="T40" fmla="*/ 2147483647 w 1268"/>
                <a:gd name="T41" fmla="*/ 2147483647 h 321"/>
                <a:gd name="T42" fmla="*/ 2147483647 w 1268"/>
                <a:gd name="T43" fmla="*/ 2147483647 h 321"/>
                <a:gd name="T44" fmla="*/ 2147483647 w 1268"/>
                <a:gd name="T45" fmla="*/ 2147483647 h 321"/>
                <a:gd name="T46" fmla="*/ 2147483647 w 1268"/>
                <a:gd name="T47" fmla="*/ 2147483647 h 321"/>
                <a:gd name="T48" fmla="*/ 2147483647 w 1268"/>
                <a:gd name="T49" fmla="*/ 2147483647 h 321"/>
                <a:gd name="T50" fmla="*/ 2147483647 w 1268"/>
                <a:gd name="T51" fmla="*/ 2147483647 h 321"/>
                <a:gd name="T52" fmla="*/ 2147483647 w 1268"/>
                <a:gd name="T53" fmla="*/ 2147483647 h 321"/>
                <a:gd name="T54" fmla="*/ 2147483647 w 1268"/>
                <a:gd name="T55" fmla="*/ 2147483647 h 321"/>
                <a:gd name="T56" fmla="*/ 2147483647 w 1268"/>
                <a:gd name="T57" fmla="*/ 2147483647 h 321"/>
                <a:gd name="T58" fmla="*/ 2147483647 w 1268"/>
                <a:gd name="T59" fmla="*/ 2147483647 h 321"/>
                <a:gd name="T60" fmla="*/ 2147483647 w 1268"/>
                <a:gd name="T61" fmla="*/ 2147483647 h 321"/>
                <a:gd name="T62" fmla="*/ 0 w 1268"/>
                <a:gd name="T63" fmla="*/ 2147483647 h 321"/>
                <a:gd name="T64" fmla="*/ 2147483647 w 1268"/>
                <a:gd name="T65" fmla="*/ 2147483647 h 321"/>
                <a:gd name="T66" fmla="*/ 2147483647 w 1268"/>
                <a:gd name="T67" fmla="*/ 2147483647 h 321"/>
                <a:gd name="T68" fmla="*/ 2147483647 w 1268"/>
                <a:gd name="T69" fmla="*/ 2147483647 h 321"/>
                <a:gd name="T70" fmla="*/ 2147483647 w 1268"/>
                <a:gd name="T71" fmla="*/ 2147483647 h 321"/>
                <a:gd name="T72" fmla="*/ 2147483647 w 1268"/>
                <a:gd name="T73" fmla="*/ 2147483647 h 321"/>
                <a:gd name="T74" fmla="*/ 2147483647 w 1268"/>
                <a:gd name="T75" fmla="*/ 2147483647 h 321"/>
                <a:gd name="T76" fmla="*/ 2147483647 w 1268"/>
                <a:gd name="T77" fmla="*/ 2147483647 h 321"/>
                <a:gd name="T78" fmla="*/ 2147483647 w 1268"/>
                <a:gd name="T79" fmla="*/ 2147483647 h 321"/>
                <a:gd name="T80" fmla="*/ 2147483647 w 1268"/>
                <a:gd name="T81" fmla="*/ 2147483647 h 321"/>
                <a:gd name="T82" fmla="*/ 2147483647 w 1268"/>
                <a:gd name="T83" fmla="*/ 2147483647 h 321"/>
                <a:gd name="T84" fmla="*/ 2147483647 w 1268"/>
                <a:gd name="T85" fmla="*/ 2147483647 h 321"/>
                <a:gd name="T86" fmla="*/ 2147483647 w 1268"/>
                <a:gd name="T87" fmla="*/ 2147483647 h 321"/>
                <a:gd name="T88" fmla="*/ 2147483647 w 1268"/>
                <a:gd name="T89" fmla="*/ 2147483647 h 321"/>
                <a:gd name="T90" fmla="*/ 2147483647 w 1268"/>
                <a:gd name="T91" fmla="*/ 2147483647 h 321"/>
                <a:gd name="T92" fmla="*/ 2147483647 w 1268"/>
                <a:gd name="T93" fmla="*/ 2147483647 h 321"/>
                <a:gd name="T94" fmla="*/ 2147483647 w 1268"/>
                <a:gd name="T95" fmla="*/ 2147483647 h 321"/>
                <a:gd name="T96" fmla="*/ 2147483647 w 1268"/>
                <a:gd name="T97" fmla="*/ 2147483647 h 321"/>
                <a:gd name="T98" fmla="*/ 2147483647 w 1268"/>
                <a:gd name="T99" fmla="*/ 2147483647 h 321"/>
                <a:gd name="T100" fmla="*/ 2147483647 w 1268"/>
                <a:gd name="T101" fmla="*/ 2147483647 h 321"/>
                <a:gd name="T102" fmla="*/ 2147483647 w 1268"/>
                <a:gd name="T103" fmla="*/ 2147483647 h 321"/>
                <a:gd name="T104" fmla="*/ 2147483647 w 1268"/>
                <a:gd name="T105" fmla="*/ 2147483647 h 321"/>
                <a:gd name="T106" fmla="*/ 2147483647 w 1268"/>
                <a:gd name="T107" fmla="*/ 2147483647 h 321"/>
                <a:gd name="T108" fmla="*/ 2147483647 w 1268"/>
                <a:gd name="T109" fmla="*/ 2147483647 h 321"/>
                <a:gd name="T110" fmla="*/ 2147483647 w 1268"/>
                <a:gd name="T111" fmla="*/ 2147483647 h 321"/>
                <a:gd name="T112" fmla="*/ 2147483647 w 1268"/>
                <a:gd name="T113" fmla="*/ 2147483647 h 321"/>
                <a:gd name="T114" fmla="*/ 2147483647 w 1268"/>
                <a:gd name="T115" fmla="*/ 2147483647 h 321"/>
                <a:gd name="T116" fmla="*/ 2147483647 w 1268"/>
                <a:gd name="T117" fmla="*/ 2147483647 h 321"/>
                <a:gd name="T118" fmla="*/ 2147483647 w 1268"/>
                <a:gd name="T119" fmla="*/ 2147483647 h 321"/>
                <a:gd name="T120" fmla="*/ 2147483647 w 1268"/>
                <a:gd name="T121" fmla="*/ 2147483647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09" name="Freeform 418"/>
            <p:cNvSpPr>
              <a:spLocks/>
            </p:cNvSpPr>
            <p:nvPr/>
          </p:nvSpPr>
          <p:spPr bwMode="auto">
            <a:xfrm>
              <a:off x="1239838" y="2603500"/>
              <a:ext cx="68262" cy="60325"/>
            </a:xfrm>
            <a:custGeom>
              <a:avLst/>
              <a:gdLst>
                <a:gd name="T0" fmla="*/ 0 w 160"/>
                <a:gd name="T1" fmla="*/ 0 h 117"/>
                <a:gd name="T2" fmla="*/ 2147483647 w 160"/>
                <a:gd name="T3" fmla="*/ 2147483647 h 117"/>
                <a:gd name="T4" fmla="*/ 2147483647 w 160"/>
                <a:gd name="T5" fmla="*/ 2147483647 h 117"/>
                <a:gd name="T6" fmla="*/ 2147483647 w 160"/>
                <a:gd name="T7" fmla="*/ 2147483647 h 117"/>
                <a:gd name="T8" fmla="*/ 2147483647 w 160"/>
                <a:gd name="T9" fmla="*/ 2147483647 h 117"/>
                <a:gd name="T10" fmla="*/ 2147483647 w 160"/>
                <a:gd name="T11" fmla="*/ 2147483647 h 117"/>
                <a:gd name="T12" fmla="*/ 2147483647 w 160"/>
                <a:gd name="T13" fmla="*/ 2147483647 h 117"/>
                <a:gd name="T14" fmla="*/ 2147483647 w 160"/>
                <a:gd name="T15" fmla="*/ 2147483647 h 117"/>
                <a:gd name="T16" fmla="*/ 2147483647 w 160"/>
                <a:gd name="T17" fmla="*/ 2147483647 h 117"/>
                <a:gd name="T18" fmla="*/ 2147483647 w 160"/>
                <a:gd name="T19" fmla="*/ 2147483647 h 117"/>
                <a:gd name="T20" fmla="*/ 2147483647 w 160"/>
                <a:gd name="T21" fmla="*/ 2147483647 h 117"/>
                <a:gd name="T22" fmla="*/ 2147483647 w 160"/>
                <a:gd name="T23" fmla="*/ 2147483647 h 117"/>
                <a:gd name="T24" fmla="*/ 2147483647 w 160"/>
                <a:gd name="T25" fmla="*/ 2147483647 h 117"/>
                <a:gd name="T26" fmla="*/ 2147483647 w 160"/>
                <a:gd name="T27" fmla="*/ 2147483647 h 117"/>
                <a:gd name="T28" fmla="*/ 2147483647 w 160"/>
                <a:gd name="T29" fmla="*/ 2147483647 h 117"/>
                <a:gd name="T30" fmla="*/ 2147483647 w 160"/>
                <a:gd name="T31" fmla="*/ 2147483647 h 117"/>
                <a:gd name="T32" fmla="*/ 2147483647 w 160"/>
                <a:gd name="T33" fmla="*/ 2147483647 h 117"/>
                <a:gd name="T34" fmla="*/ 2147483647 w 160"/>
                <a:gd name="T35" fmla="*/ 2147483647 h 117"/>
                <a:gd name="T36" fmla="*/ 2147483647 w 160"/>
                <a:gd name="T37" fmla="*/ 2147483647 h 117"/>
                <a:gd name="T38" fmla="*/ 2147483647 w 160"/>
                <a:gd name="T39" fmla="*/ 2147483647 h 117"/>
                <a:gd name="T40" fmla="*/ 2147483647 w 160"/>
                <a:gd name="T41" fmla="*/ 2147483647 h 117"/>
                <a:gd name="T42" fmla="*/ 2147483647 w 160"/>
                <a:gd name="T43" fmla="*/ 2147483647 h 117"/>
                <a:gd name="T44" fmla="*/ 2147483647 w 160"/>
                <a:gd name="T45" fmla="*/ 2147483647 h 117"/>
                <a:gd name="T46" fmla="*/ 2147483647 w 160"/>
                <a:gd name="T47" fmla="*/ 2147483647 h 117"/>
                <a:gd name="T48" fmla="*/ 2147483647 w 160"/>
                <a:gd name="T49" fmla="*/ 2147483647 h 117"/>
                <a:gd name="T50" fmla="*/ 2147483647 w 160"/>
                <a:gd name="T51" fmla="*/ 2147483647 h 117"/>
                <a:gd name="T52" fmla="*/ 2147483647 w 160"/>
                <a:gd name="T53" fmla="*/ 2147483647 h 117"/>
                <a:gd name="T54" fmla="*/ 2147483647 w 160"/>
                <a:gd name="T55" fmla="*/ 2147483647 h 117"/>
                <a:gd name="T56" fmla="*/ 2147483647 w 160"/>
                <a:gd name="T57" fmla="*/ 2147483647 h 117"/>
                <a:gd name="T58" fmla="*/ 2147483647 w 160"/>
                <a:gd name="T59" fmla="*/ 2147483647 h 117"/>
                <a:gd name="T60" fmla="*/ 2147483647 w 160"/>
                <a:gd name="T61" fmla="*/ 2147483647 h 117"/>
                <a:gd name="T62" fmla="*/ 2147483647 w 160"/>
                <a:gd name="T63" fmla="*/ 2147483647 h 117"/>
                <a:gd name="T64" fmla="*/ 2147483647 w 160"/>
                <a:gd name="T65" fmla="*/ 2147483647 h 117"/>
                <a:gd name="T66" fmla="*/ 2147483647 w 160"/>
                <a:gd name="T67" fmla="*/ 2147483647 h 117"/>
                <a:gd name="T68" fmla="*/ 2147483647 w 160"/>
                <a:gd name="T69" fmla="*/ 2147483647 h 117"/>
                <a:gd name="T70" fmla="*/ 2147483647 w 160"/>
                <a:gd name="T71" fmla="*/ 2147483647 h 117"/>
                <a:gd name="T72" fmla="*/ 2147483647 w 160"/>
                <a:gd name="T73" fmla="*/ 2147483647 h 117"/>
                <a:gd name="T74" fmla="*/ 2147483647 w 160"/>
                <a:gd name="T75" fmla="*/ 2147483647 h 117"/>
                <a:gd name="T76" fmla="*/ 2147483647 w 160"/>
                <a:gd name="T77" fmla="*/ 2147483647 h 117"/>
                <a:gd name="T78" fmla="*/ 2147483647 w 160"/>
                <a:gd name="T79" fmla="*/ 2147483647 h 117"/>
                <a:gd name="T80" fmla="*/ 2147483647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10" name="Freeform 419"/>
            <p:cNvSpPr>
              <a:spLocks/>
            </p:cNvSpPr>
            <p:nvPr/>
          </p:nvSpPr>
          <p:spPr bwMode="auto">
            <a:xfrm>
              <a:off x="1204913" y="2493963"/>
              <a:ext cx="34925" cy="74612"/>
            </a:xfrm>
            <a:custGeom>
              <a:avLst/>
              <a:gdLst>
                <a:gd name="T0" fmla="*/ 2147483647 w 80"/>
                <a:gd name="T1" fmla="*/ 2147483647 h 141"/>
                <a:gd name="T2" fmla="*/ 2147483647 w 80"/>
                <a:gd name="T3" fmla="*/ 2147483647 h 141"/>
                <a:gd name="T4" fmla="*/ 2147483647 w 80"/>
                <a:gd name="T5" fmla="*/ 2147483647 h 141"/>
                <a:gd name="T6" fmla="*/ 2147483647 w 80"/>
                <a:gd name="T7" fmla="*/ 2147483647 h 141"/>
                <a:gd name="T8" fmla="*/ 2147483647 w 80"/>
                <a:gd name="T9" fmla="*/ 2147483647 h 141"/>
                <a:gd name="T10" fmla="*/ 2147483647 w 80"/>
                <a:gd name="T11" fmla="*/ 2147483647 h 141"/>
                <a:gd name="T12" fmla="*/ 2147483647 w 80"/>
                <a:gd name="T13" fmla="*/ 2147483647 h 141"/>
                <a:gd name="T14" fmla="*/ 2147483647 w 80"/>
                <a:gd name="T15" fmla="*/ 2147483647 h 141"/>
                <a:gd name="T16" fmla="*/ 2147483647 w 80"/>
                <a:gd name="T17" fmla="*/ 2147483647 h 141"/>
                <a:gd name="T18" fmla="*/ 2147483647 w 80"/>
                <a:gd name="T19" fmla="*/ 2147483647 h 141"/>
                <a:gd name="T20" fmla="*/ 2147483647 w 80"/>
                <a:gd name="T21" fmla="*/ 0 h 141"/>
                <a:gd name="T22" fmla="*/ 0 w 80"/>
                <a:gd name="T23" fmla="*/ 0 h 141"/>
                <a:gd name="T24" fmla="*/ 0 w 80"/>
                <a:gd name="T25" fmla="*/ 2147483647 h 141"/>
                <a:gd name="T26" fmla="*/ 0 w 80"/>
                <a:gd name="T27" fmla="*/ 2147483647 h 141"/>
                <a:gd name="T28" fmla="*/ 0 w 80"/>
                <a:gd name="T29" fmla="*/ 2147483647 h 141"/>
                <a:gd name="T30" fmla="*/ 0 w 80"/>
                <a:gd name="T31" fmla="*/ 2147483647 h 141"/>
                <a:gd name="T32" fmla="*/ 2147483647 w 80"/>
                <a:gd name="T33" fmla="*/ 2147483647 h 141"/>
                <a:gd name="T34" fmla="*/ 2147483647 w 80"/>
                <a:gd name="T35" fmla="*/ 2147483647 h 141"/>
                <a:gd name="T36" fmla="*/ 2147483647 w 80"/>
                <a:gd name="T37" fmla="*/ 2147483647 h 141"/>
                <a:gd name="T38" fmla="*/ 2147483647 w 80"/>
                <a:gd name="T39" fmla="*/ 2147483647 h 141"/>
                <a:gd name="T40" fmla="*/ 2147483647 w 80"/>
                <a:gd name="T41" fmla="*/ 2147483647 h 141"/>
                <a:gd name="T42" fmla="*/ 2147483647 w 80"/>
                <a:gd name="T43" fmla="*/ 2147483647 h 141"/>
                <a:gd name="T44" fmla="*/ 2147483647 w 80"/>
                <a:gd name="T45" fmla="*/ 2147483647 h 141"/>
                <a:gd name="T46" fmla="*/ 2147483647 w 80"/>
                <a:gd name="T47" fmla="*/ 2147483647 h 141"/>
                <a:gd name="T48" fmla="*/ 2147483647 w 80"/>
                <a:gd name="T49" fmla="*/ 2147483647 h 141"/>
                <a:gd name="T50" fmla="*/ 2147483647 w 80"/>
                <a:gd name="T51" fmla="*/ 2147483647 h 141"/>
                <a:gd name="T52" fmla="*/ 2147483647 w 80"/>
                <a:gd name="T53" fmla="*/ 2147483647 h 141"/>
                <a:gd name="T54" fmla="*/ 2147483647 w 80"/>
                <a:gd name="T55" fmla="*/ 2147483647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11" name="Freeform 420"/>
            <p:cNvSpPr>
              <a:spLocks/>
            </p:cNvSpPr>
            <p:nvPr/>
          </p:nvSpPr>
          <p:spPr bwMode="auto">
            <a:xfrm>
              <a:off x="2351088" y="2160588"/>
              <a:ext cx="111125" cy="65087"/>
            </a:xfrm>
            <a:custGeom>
              <a:avLst/>
              <a:gdLst>
                <a:gd name="T0" fmla="*/ 0 w 259"/>
                <a:gd name="T1" fmla="*/ 2147483647 h 124"/>
                <a:gd name="T2" fmla="*/ 0 w 259"/>
                <a:gd name="T3" fmla="*/ 2147483647 h 124"/>
                <a:gd name="T4" fmla="*/ 2147483647 w 259"/>
                <a:gd name="T5" fmla="*/ 2147483647 h 124"/>
                <a:gd name="T6" fmla="*/ 2147483647 w 259"/>
                <a:gd name="T7" fmla="*/ 2147483647 h 124"/>
                <a:gd name="T8" fmla="*/ 2147483647 w 259"/>
                <a:gd name="T9" fmla="*/ 2147483647 h 124"/>
                <a:gd name="T10" fmla="*/ 2147483647 w 259"/>
                <a:gd name="T11" fmla="*/ 2147483647 h 124"/>
                <a:gd name="T12" fmla="*/ 2147483647 w 259"/>
                <a:gd name="T13" fmla="*/ 2147483647 h 124"/>
                <a:gd name="T14" fmla="*/ 2147483647 w 259"/>
                <a:gd name="T15" fmla="*/ 2147483647 h 124"/>
                <a:gd name="T16" fmla="*/ 2147483647 w 259"/>
                <a:gd name="T17" fmla="*/ 2147483647 h 124"/>
                <a:gd name="T18" fmla="*/ 2147483647 w 259"/>
                <a:gd name="T19" fmla="*/ 2147483647 h 124"/>
                <a:gd name="T20" fmla="*/ 2147483647 w 259"/>
                <a:gd name="T21" fmla="*/ 2147483647 h 124"/>
                <a:gd name="T22" fmla="*/ 2147483647 w 259"/>
                <a:gd name="T23" fmla="*/ 2147483647 h 124"/>
                <a:gd name="T24" fmla="*/ 2147483647 w 259"/>
                <a:gd name="T25" fmla="*/ 2147483647 h 124"/>
                <a:gd name="T26" fmla="*/ 2147483647 w 259"/>
                <a:gd name="T27" fmla="*/ 2147483647 h 124"/>
                <a:gd name="T28" fmla="*/ 2147483647 w 259"/>
                <a:gd name="T29" fmla="*/ 2147483647 h 124"/>
                <a:gd name="T30" fmla="*/ 2147483647 w 259"/>
                <a:gd name="T31" fmla="*/ 2147483647 h 124"/>
                <a:gd name="T32" fmla="*/ 2147483647 w 259"/>
                <a:gd name="T33" fmla="*/ 2147483647 h 124"/>
                <a:gd name="T34" fmla="*/ 2147483647 w 259"/>
                <a:gd name="T35" fmla="*/ 2147483647 h 124"/>
                <a:gd name="T36" fmla="*/ 2147483647 w 259"/>
                <a:gd name="T37" fmla="*/ 2147483647 h 124"/>
                <a:gd name="T38" fmla="*/ 2147483647 w 259"/>
                <a:gd name="T39" fmla="*/ 2147483647 h 124"/>
                <a:gd name="T40" fmla="*/ 2147483647 w 259"/>
                <a:gd name="T41" fmla="*/ 2147483647 h 124"/>
                <a:gd name="T42" fmla="*/ 2147483647 w 259"/>
                <a:gd name="T43" fmla="*/ 2147483647 h 124"/>
                <a:gd name="T44" fmla="*/ 2147483647 w 259"/>
                <a:gd name="T45" fmla="*/ 2147483647 h 124"/>
                <a:gd name="T46" fmla="*/ 2147483647 w 259"/>
                <a:gd name="T47" fmla="*/ 2147483647 h 124"/>
                <a:gd name="T48" fmla="*/ 2147483647 w 259"/>
                <a:gd name="T49" fmla="*/ 2147483647 h 124"/>
                <a:gd name="T50" fmla="*/ 2147483647 w 259"/>
                <a:gd name="T51" fmla="*/ 2147483647 h 124"/>
                <a:gd name="T52" fmla="*/ 2147483647 w 259"/>
                <a:gd name="T53" fmla="*/ 2147483647 h 124"/>
                <a:gd name="T54" fmla="*/ 2147483647 w 259"/>
                <a:gd name="T55" fmla="*/ 2147483647 h 124"/>
                <a:gd name="T56" fmla="*/ 2147483647 w 259"/>
                <a:gd name="T57" fmla="*/ 2147483647 h 124"/>
                <a:gd name="T58" fmla="*/ 2147483647 w 259"/>
                <a:gd name="T59" fmla="*/ 2147483647 h 124"/>
                <a:gd name="T60" fmla="*/ 2147483647 w 259"/>
                <a:gd name="T61" fmla="*/ 2147483647 h 124"/>
                <a:gd name="T62" fmla="*/ 2147483647 w 259"/>
                <a:gd name="T63" fmla="*/ 2147483647 h 124"/>
                <a:gd name="T64" fmla="*/ 2147483647 w 259"/>
                <a:gd name="T65" fmla="*/ 2147483647 h 124"/>
                <a:gd name="T66" fmla="*/ 2147483647 w 259"/>
                <a:gd name="T67" fmla="*/ 2147483647 h 124"/>
                <a:gd name="T68" fmla="*/ 2147483647 w 259"/>
                <a:gd name="T69" fmla="*/ 2147483647 h 124"/>
                <a:gd name="T70" fmla="*/ 2147483647 w 259"/>
                <a:gd name="T71" fmla="*/ 2147483647 h 124"/>
                <a:gd name="T72" fmla="*/ 2147483647 w 259"/>
                <a:gd name="T73" fmla="*/ 2147483647 h 124"/>
                <a:gd name="T74" fmla="*/ 2147483647 w 259"/>
                <a:gd name="T75" fmla="*/ 2147483647 h 124"/>
                <a:gd name="T76" fmla="*/ 2147483647 w 259"/>
                <a:gd name="T77" fmla="*/ 2147483647 h 124"/>
                <a:gd name="T78" fmla="*/ 2147483647 w 259"/>
                <a:gd name="T79" fmla="*/ 2147483647 h 124"/>
                <a:gd name="T80" fmla="*/ 2147483647 w 259"/>
                <a:gd name="T81" fmla="*/ 2147483647 h 124"/>
                <a:gd name="T82" fmla="*/ 2147483647 w 259"/>
                <a:gd name="T83" fmla="*/ 2147483647 h 124"/>
                <a:gd name="T84" fmla="*/ 2147483647 w 259"/>
                <a:gd name="T85" fmla="*/ 2147483647 h 124"/>
                <a:gd name="T86" fmla="*/ 2147483647 w 259"/>
                <a:gd name="T87" fmla="*/ 2147483647 h 124"/>
                <a:gd name="T88" fmla="*/ 2147483647 w 259"/>
                <a:gd name="T89" fmla="*/ 2147483647 h 124"/>
                <a:gd name="T90" fmla="*/ 2147483647 w 259"/>
                <a:gd name="T91" fmla="*/ 2147483647 h 124"/>
                <a:gd name="T92" fmla="*/ 2147483647 w 259"/>
                <a:gd name="T93" fmla="*/ 2147483647 h 124"/>
                <a:gd name="T94" fmla="*/ 2147483647 w 259"/>
                <a:gd name="T95" fmla="*/ 2147483647 h 124"/>
                <a:gd name="T96" fmla="*/ 2147483647 w 259"/>
                <a:gd name="T97" fmla="*/ 2147483647 h 124"/>
                <a:gd name="T98" fmla="*/ 2147483647 w 259"/>
                <a:gd name="T99" fmla="*/ 2147483647 h 124"/>
                <a:gd name="T100" fmla="*/ 2147483647 w 259"/>
                <a:gd name="T101" fmla="*/ 0 h 124"/>
                <a:gd name="T102" fmla="*/ 2147483647 w 259"/>
                <a:gd name="T103" fmla="*/ 2147483647 h 124"/>
                <a:gd name="T104" fmla="*/ 2147483647 w 259"/>
                <a:gd name="T105" fmla="*/ 2147483647 h 124"/>
                <a:gd name="T106" fmla="*/ 2147483647 w 259"/>
                <a:gd name="T107" fmla="*/ 2147483647 h 124"/>
                <a:gd name="T108" fmla="*/ 2147483647 w 259"/>
                <a:gd name="T109" fmla="*/ 2147483647 h 124"/>
                <a:gd name="T110" fmla="*/ 2147483647 w 259"/>
                <a:gd name="T111" fmla="*/ 2147483647 h 124"/>
                <a:gd name="T112" fmla="*/ 2147483647 w 259"/>
                <a:gd name="T113" fmla="*/ 2147483647 h 124"/>
                <a:gd name="T114" fmla="*/ 2147483647 w 259"/>
                <a:gd name="T115" fmla="*/ 2147483647 h 124"/>
                <a:gd name="T116" fmla="*/ 2147483647 w 259"/>
                <a:gd name="T117" fmla="*/ 2147483647 h 124"/>
                <a:gd name="T118" fmla="*/ 2147483647 w 259"/>
                <a:gd name="T119" fmla="*/ 2147483647 h 124"/>
                <a:gd name="T120" fmla="*/ 0 w 259"/>
                <a:gd name="T121" fmla="*/ 2147483647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12" name="Freeform 421"/>
            <p:cNvSpPr>
              <a:spLocks/>
            </p:cNvSpPr>
            <p:nvPr/>
          </p:nvSpPr>
          <p:spPr bwMode="auto">
            <a:xfrm>
              <a:off x="2525713" y="2170113"/>
              <a:ext cx="50800" cy="30162"/>
            </a:xfrm>
            <a:custGeom>
              <a:avLst/>
              <a:gdLst>
                <a:gd name="T0" fmla="*/ 0 w 119"/>
                <a:gd name="T1" fmla="*/ 2147483647 h 57"/>
                <a:gd name="T2" fmla="*/ 2147483647 w 119"/>
                <a:gd name="T3" fmla="*/ 2147483647 h 57"/>
                <a:gd name="T4" fmla="*/ 2147483647 w 119"/>
                <a:gd name="T5" fmla="*/ 2147483647 h 57"/>
                <a:gd name="T6" fmla="*/ 2147483647 w 119"/>
                <a:gd name="T7" fmla="*/ 2147483647 h 57"/>
                <a:gd name="T8" fmla="*/ 2147483647 w 119"/>
                <a:gd name="T9" fmla="*/ 2147483647 h 57"/>
                <a:gd name="T10" fmla="*/ 2147483647 w 119"/>
                <a:gd name="T11" fmla="*/ 2147483647 h 57"/>
                <a:gd name="T12" fmla="*/ 2147483647 w 119"/>
                <a:gd name="T13" fmla="*/ 2147483647 h 57"/>
                <a:gd name="T14" fmla="*/ 2147483647 w 119"/>
                <a:gd name="T15" fmla="*/ 2147483647 h 57"/>
                <a:gd name="T16" fmla="*/ 2147483647 w 119"/>
                <a:gd name="T17" fmla="*/ 2147483647 h 57"/>
                <a:gd name="T18" fmla="*/ 2147483647 w 119"/>
                <a:gd name="T19" fmla="*/ 2147483647 h 57"/>
                <a:gd name="T20" fmla="*/ 2147483647 w 119"/>
                <a:gd name="T21" fmla="*/ 2147483647 h 57"/>
                <a:gd name="T22" fmla="*/ 2147483647 w 119"/>
                <a:gd name="T23" fmla="*/ 2147483647 h 57"/>
                <a:gd name="T24" fmla="*/ 2147483647 w 119"/>
                <a:gd name="T25" fmla="*/ 2147483647 h 57"/>
                <a:gd name="T26" fmla="*/ 2147483647 w 119"/>
                <a:gd name="T27" fmla="*/ 2147483647 h 57"/>
                <a:gd name="T28" fmla="*/ 2147483647 w 119"/>
                <a:gd name="T29" fmla="*/ 2147483647 h 57"/>
                <a:gd name="T30" fmla="*/ 2147483647 w 119"/>
                <a:gd name="T31" fmla="*/ 2147483647 h 57"/>
                <a:gd name="T32" fmla="*/ 2147483647 w 119"/>
                <a:gd name="T33" fmla="*/ 2147483647 h 57"/>
                <a:gd name="T34" fmla="*/ 2147483647 w 119"/>
                <a:gd name="T35" fmla="*/ 2147483647 h 57"/>
                <a:gd name="T36" fmla="*/ 2147483647 w 119"/>
                <a:gd name="T37" fmla="*/ 2147483647 h 57"/>
                <a:gd name="T38" fmla="*/ 2147483647 w 119"/>
                <a:gd name="T39" fmla="*/ 2147483647 h 57"/>
                <a:gd name="T40" fmla="*/ 2147483647 w 119"/>
                <a:gd name="T41" fmla="*/ 2147483647 h 57"/>
                <a:gd name="T42" fmla="*/ 2147483647 w 119"/>
                <a:gd name="T43" fmla="*/ 0 h 57"/>
                <a:gd name="T44" fmla="*/ 2147483647 w 119"/>
                <a:gd name="T45" fmla="*/ 0 h 57"/>
                <a:gd name="T46" fmla="*/ 2147483647 w 119"/>
                <a:gd name="T47" fmla="*/ 2147483647 h 57"/>
                <a:gd name="T48" fmla="*/ 2147483647 w 119"/>
                <a:gd name="T49" fmla="*/ 2147483647 h 57"/>
                <a:gd name="T50" fmla="*/ 2147483647 w 119"/>
                <a:gd name="T51" fmla="*/ 2147483647 h 57"/>
                <a:gd name="T52" fmla="*/ 2147483647 w 119"/>
                <a:gd name="T53" fmla="*/ 2147483647 h 57"/>
                <a:gd name="T54" fmla="*/ 2147483647 w 119"/>
                <a:gd name="T55" fmla="*/ 2147483647 h 57"/>
                <a:gd name="T56" fmla="*/ 2147483647 w 119"/>
                <a:gd name="T57" fmla="*/ 2147483647 h 57"/>
                <a:gd name="T58" fmla="*/ 2147483647 w 119"/>
                <a:gd name="T59" fmla="*/ 2147483647 h 57"/>
                <a:gd name="T60" fmla="*/ 2147483647 w 119"/>
                <a:gd name="T61" fmla="*/ 2147483647 h 57"/>
                <a:gd name="T62" fmla="*/ 2147483647 w 119"/>
                <a:gd name="T63" fmla="*/ 2147483647 h 57"/>
                <a:gd name="T64" fmla="*/ 0 w 119"/>
                <a:gd name="T65" fmla="*/ 2147483647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13" name="Freeform 422"/>
            <p:cNvSpPr>
              <a:spLocks/>
            </p:cNvSpPr>
            <p:nvPr/>
          </p:nvSpPr>
          <p:spPr bwMode="auto">
            <a:xfrm>
              <a:off x="2586038" y="2084388"/>
              <a:ext cx="46037" cy="26987"/>
            </a:xfrm>
            <a:custGeom>
              <a:avLst/>
              <a:gdLst>
                <a:gd name="T0" fmla="*/ 0 w 107"/>
                <a:gd name="T1" fmla="*/ 2147483647 h 52"/>
                <a:gd name="T2" fmla="*/ 2147483647 w 107"/>
                <a:gd name="T3" fmla="*/ 2147483647 h 52"/>
                <a:gd name="T4" fmla="*/ 2147483647 w 107"/>
                <a:gd name="T5" fmla="*/ 2147483647 h 52"/>
                <a:gd name="T6" fmla="*/ 2147483647 w 107"/>
                <a:gd name="T7" fmla="*/ 2147483647 h 52"/>
                <a:gd name="T8" fmla="*/ 2147483647 w 107"/>
                <a:gd name="T9" fmla="*/ 2147483647 h 52"/>
                <a:gd name="T10" fmla="*/ 2147483647 w 107"/>
                <a:gd name="T11" fmla="*/ 2147483647 h 52"/>
                <a:gd name="T12" fmla="*/ 2147483647 w 107"/>
                <a:gd name="T13" fmla="*/ 2147483647 h 52"/>
                <a:gd name="T14" fmla="*/ 2147483647 w 107"/>
                <a:gd name="T15" fmla="*/ 2147483647 h 52"/>
                <a:gd name="T16" fmla="*/ 2147483647 w 107"/>
                <a:gd name="T17" fmla="*/ 2147483647 h 52"/>
                <a:gd name="T18" fmla="*/ 2147483647 w 107"/>
                <a:gd name="T19" fmla="*/ 2147483647 h 52"/>
                <a:gd name="T20" fmla="*/ 2147483647 w 107"/>
                <a:gd name="T21" fmla="*/ 2147483647 h 52"/>
                <a:gd name="T22" fmla="*/ 2147483647 w 107"/>
                <a:gd name="T23" fmla="*/ 2147483647 h 52"/>
                <a:gd name="T24" fmla="*/ 2147483647 w 107"/>
                <a:gd name="T25" fmla="*/ 2147483647 h 52"/>
                <a:gd name="T26" fmla="*/ 2147483647 w 107"/>
                <a:gd name="T27" fmla="*/ 2147483647 h 52"/>
                <a:gd name="T28" fmla="*/ 2147483647 w 107"/>
                <a:gd name="T29" fmla="*/ 2147483647 h 52"/>
                <a:gd name="T30" fmla="*/ 2147483647 w 107"/>
                <a:gd name="T31" fmla="*/ 0 h 52"/>
                <a:gd name="T32" fmla="*/ 2147483647 w 107"/>
                <a:gd name="T33" fmla="*/ 2147483647 h 52"/>
                <a:gd name="T34" fmla="*/ 2147483647 w 107"/>
                <a:gd name="T35" fmla="*/ 2147483647 h 52"/>
                <a:gd name="T36" fmla="*/ 2147483647 w 107"/>
                <a:gd name="T37" fmla="*/ 2147483647 h 52"/>
                <a:gd name="T38" fmla="*/ 2147483647 w 107"/>
                <a:gd name="T39" fmla="*/ 2147483647 h 52"/>
                <a:gd name="T40" fmla="*/ 2147483647 w 107"/>
                <a:gd name="T41" fmla="*/ 2147483647 h 52"/>
                <a:gd name="T42" fmla="*/ 2147483647 w 107"/>
                <a:gd name="T43" fmla="*/ 2147483647 h 52"/>
                <a:gd name="T44" fmla="*/ 2147483647 w 107"/>
                <a:gd name="T45" fmla="*/ 2147483647 h 52"/>
                <a:gd name="T46" fmla="*/ 2147483647 w 107"/>
                <a:gd name="T47" fmla="*/ 2147483647 h 52"/>
                <a:gd name="T48" fmla="*/ 2147483647 w 107"/>
                <a:gd name="T49" fmla="*/ 2147483647 h 52"/>
                <a:gd name="T50" fmla="*/ 0 w 107"/>
                <a:gd name="T51" fmla="*/ 2147483647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14" name="Freeform 423"/>
            <p:cNvSpPr>
              <a:spLocks/>
            </p:cNvSpPr>
            <p:nvPr/>
          </p:nvSpPr>
          <p:spPr bwMode="auto">
            <a:xfrm>
              <a:off x="2354263" y="1938338"/>
              <a:ext cx="106362" cy="50800"/>
            </a:xfrm>
            <a:custGeom>
              <a:avLst/>
              <a:gdLst>
                <a:gd name="T0" fmla="*/ 2147483647 w 246"/>
                <a:gd name="T1" fmla="*/ 2147483647 h 99"/>
                <a:gd name="T2" fmla="*/ 2147483647 w 246"/>
                <a:gd name="T3" fmla="*/ 2147483647 h 99"/>
                <a:gd name="T4" fmla="*/ 2147483647 w 246"/>
                <a:gd name="T5" fmla="*/ 2147483647 h 99"/>
                <a:gd name="T6" fmla="*/ 2147483647 w 246"/>
                <a:gd name="T7" fmla="*/ 2147483647 h 99"/>
                <a:gd name="T8" fmla="*/ 2147483647 w 246"/>
                <a:gd name="T9" fmla="*/ 2147483647 h 99"/>
                <a:gd name="T10" fmla="*/ 2147483647 w 246"/>
                <a:gd name="T11" fmla="*/ 2147483647 h 99"/>
                <a:gd name="T12" fmla="*/ 2147483647 w 246"/>
                <a:gd name="T13" fmla="*/ 2147483647 h 99"/>
                <a:gd name="T14" fmla="*/ 2147483647 w 246"/>
                <a:gd name="T15" fmla="*/ 2147483647 h 99"/>
                <a:gd name="T16" fmla="*/ 0 w 246"/>
                <a:gd name="T17" fmla="*/ 2147483647 h 99"/>
                <a:gd name="T18" fmla="*/ 0 w 246"/>
                <a:gd name="T19" fmla="*/ 2147483647 h 99"/>
                <a:gd name="T20" fmla="*/ 2147483647 w 246"/>
                <a:gd name="T21" fmla="*/ 2147483647 h 99"/>
                <a:gd name="T22" fmla="*/ 2147483647 w 246"/>
                <a:gd name="T23" fmla="*/ 2147483647 h 99"/>
                <a:gd name="T24" fmla="*/ 2147483647 w 246"/>
                <a:gd name="T25" fmla="*/ 2147483647 h 99"/>
                <a:gd name="T26" fmla="*/ 2147483647 w 246"/>
                <a:gd name="T27" fmla="*/ 2147483647 h 99"/>
                <a:gd name="T28" fmla="*/ 2147483647 w 246"/>
                <a:gd name="T29" fmla="*/ 2147483647 h 99"/>
                <a:gd name="T30" fmla="*/ 2147483647 w 246"/>
                <a:gd name="T31" fmla="*/ 2147483647 h 99"/>
                <a:gd name="T32" fmla="*/ 2147483647 w 246"/>
                <a:gd name="T33" fmla="*/ 2147483647 h 99"/>
                <a:gd name="T34" fmla="*/ 2147483647 w 246"/>
                <a:gd name="T35" fmla="*/ 2147483647 h 99"/>
                <a:gd name="T36" fmla="*/ 2147483647 w 246"/>
                <a:gd name="T37" fmla="*/ 2147483647 h 99"/>
                <a:gd name="T38" fmla="*/ 2147483647 w 246"/>
                <a:gd name="T39" fmla="*/ 2147483647 h 99"/>
                <a:gd name="T40" fmla="*/ 2147483647 w 246"/>
                <a:gd name="T41" fmla="*/ 2147483647 h 99"/>
                <a:gd name="T42" fmla="*/ 2147483647 w 246"/>
                <a:gd name="T43" fmla="*/ 2147483647 h 99"/>
                <a:gd name="T44" fmla="*/ 2147483647 w 246"/>
                <a:gd name="T45" fmla="*/ 2147483647 h 99"/>
                <a:gd name="T46" fmla="*/ 2147483647 w 246"/>
                <a:gd name="T47" fmla="*/ 2147483647 h 99"/>
                <a:gd name="T48" fmla="*/ 2147483647 w 246"/>
                <a:gd name="T49" fmla="*/ 0 h 99"/>
                <a:gd name="T50" fmla="*/ 2147483647 w 246"/>
                <a:gd name="T51" fmla="*/ 0 h 99"/>
                <a:gd name="T52" fmla="*/ 2147483647 w 246"/>
                <a:gd name="T53" fmla="*/ 2147483647 h 99"/>
                <a:gd name="T54" fmla="*/ 2147483647 w 246"/>
                <a:gd name="T55" fmla="*/ 2147483647 h 99"/>
                <a:gd name="T56" fmla="*/ 2147483647 w 246"/>
                <a:gd name="T57" fmla="*/ 2147483647 h 99"/>
                <a:gd name="T58" fmla="*/ 2147483647 w 246"/>
                <a:gd name="T59" fmla="*/ 2147483647 h 99"/>
                <a:gd name="T60" fmla="*/ 2147483647 w 246"/>
                <a:gd name="T61" fmla="*/ 2147483647 h 99"/>
                <a:gd name="T62" fmla="*/ 2147483647 w 246"/>
                <a:gd name="T63" fmla="*/ 2147483647 h 99"/>
                <a:gd name="T64" fmla="*/ 2147483647 w 246"/>
                <a:gd name="T65" fmla="*/ 2147483647 h 99"/>
                <a:gd name="T66" fmla="*/ 2147483647 w 246"/>
                <a:gd name="T67" fmla="*/ 2147483647 h 99"/>
                <a:gd name="T68" fmla="*/ 2147483647 w 246"/>
                <a:gd name="T69" fmla="*/ 2147483647 h 99"/>
                <a:gd name="T70" fmla="*/ 2147483647 w 246"/>
                <a:gd name="T71" fmla="*/ 2147483647 h 99"/>
                <a:gd name="T72" fmla="*/ 2147483647 w 246"/>
                <a:gd name="T73" fmla="*/ 2147483647 h 99"/>
                <a:gd name="T74" fmla="*/ 2147483647 w 246"/>
                <a:gd name="T75" fmla="*/ 2147483647 h 99"/>
                <a:gd name="T76" fmla="*/ 2147483647 w 246"/>
                <a:gd name="T77" fmla="*/ 2147483647 h 99"/>
                <a:gd name="T78" fmla="*/ 2147483647 w 246"/>
                <a:gd name="T79" fmla="*/ 2147483647 h 99"/>
                <a:gd name="T80" fmla="*/ 2147483647 w 246"/>
                <a:gd name="T81" fmla="*/ 2147483647 h 99"/>
                <a:gd name="T82" fmla="*/ 2147483647 w 246"/>
                <a:gd name="T83" fmla="*/ 2147483647 h 99"/>
                <a:gd name="T84" fmla="*/ 2147483647 w 246"/>
                <a:gd name="T85" fmla="*/ 2147483647 h 99"/>
                <a:gd name="T86" fmla="*/ 2147483647 w 246"/>
                <a:gd name="T87" fmla="*/ 2147483647 h 99"/>
                <a:gd name="T88" fmla="*/ 2147483647 w 246"/>
                <a:gd name="T89" fmla="*/ 2147483647 h 99"/>
                <a:gd name="T90" fmla="*/ 2147483647 w 246"/>
                <a:gd name="T91" fmla="*/ 2147483647 h 99"/>
                <a:gd name="T92" fmla="*/ 2147483647 w 246"/>
                <a:gd name="T93" fmla="*/ 2147483647 h 99"/>
                <a:gd name="T94" fmla="*/ 2147483647 w 246"/>
                <a:gd name="T95" fmla="*/ 2147483647 h 99"/>
                <a:gd name="T96" fmla="*/ 2147483647 w 246"/>
                <a:gd name="T97" fmla="*/ 2147483647 h 99"/>
                <a:gd name="T98" fmla="*/ 2147483647 w 246"/>
                <a:gd name="T99" fmla="*/ 2147483647 h 99"/>
                <a:gd name="T100" fmla="*/ 2147483647 w 246"/>
                <a:gd name="T101" fmla="*/ 2147483647 h 99"/>
                <a:gd name="T102" fmla="*/ 2147483647 w 246"/>
                <a:gd name="T103" fmla="*/ 2147483647 h 99"/>
                <a:gd name="T104" fmla="*/ 2147483647 w 246"/>
                <a:gd name="T105" fmla="*/ 2147483647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15" name="Freeform 424"/>
            <p:cNvSpPr>
              <a:spLocks/>
            </p:cNvSpPr>
            <p:nvPr/>
          </p:nvSpPr>
          <p:spPr bwMode="auto">
            <a:xfrm>
              <a:off x="2236788" y="1944688"/>
              <a:ext cx="101600" cy="63500"/>
            </a:xfrm>
            <a:custGeom>
              <a:avLst/>
              <a:gdLst>
                <a:gd name="T0" fmla="*/ 2147483647 w 233"/>
                <a:gd name="T1" fmla="*/ 2147483647 h 123"/>
                <a:gd name="T2" fmla="*/ 2147483647 w 233"/>
                <a:gd name="T3" fmla="*/ 2147483647 h 123"/>
                <a:gd name="T4" fmla="*/ 0 w 233"/>
                <a:gd name="T5" fmla="*/ 2147483647 h 123"/>
                <a:gd name="T6" fmla="*/ 2147483647 w 233"/>
                <a:gd name="T7" fmla="*/ 2147483647 h 123"/>
                <a:gd name="T8" fmla="*/ 2147483647 w 233"/>
                <a:gd name="T9" fmla="*/ 2147483647 h 123"/>
                <a:gd name="T10" fmla="*/ 2147483647 w 233"/>
                <a:gd name="T11" fmla="*/ 2147483647 h 123"/>
                <a:gd name="T12" fmla="*/ 2147483647 w 233"/>
                <a:gd name="T13" fmla="*/ 2147483647 h 123"/>
                <a:gd name="T14" fmla="*/ 2147483647 w 233"/>
                <a:gd name="T15" fmla="*/ 2147483647 h 123"/>
                <a:gd name="T16" fmla="*/ 2147483647 w 233"/>
                <a:gd name="T17" fmla="*/ 2147483647 h 123"/>
                <a:gd name="T18" fmla="*/ 2147483647 w 233"/>
                <a:gd name="T19" fmla="*/ 2147483647 h 123"/>
                <a:gd name="T20" fmla="*/ 2147483647 w 233"/>
                <a:gd name="T21" fmla="*/ 0 h 123"/>
                <a:gd name="T22" fmla="*/ 2147483647 w 233"/>
                <a:gd name="T23" fmla="*/ 2147483647 h 123"/>
                <a:gd name="T24" fmla="*/ 2147483647 w 233"/>
                <a:gd name="T25" fmla="*/ 2147483647 h 123"/>
                <a:gd name="T26" fmla="*/ 2147483647 w 233"/>
                <a:gd name="T27" fmla="*/ 2147483647 h 123"/>
                <a:gd name="T28" fmla="*/ 2147483647 w 233"/>
                <a:gd name="T29" fmla="*/ 2147483647 h 123"/>
                <a:gd name="T30" fmla="*/ 2147483647 w 233"/>
                <a:gd name="T31" fmla="*/ 0 h 123"/>
                <a:gd name="T32" fmla="*/ 2147483647 w 233"/>
                <a:gd name="T33" fmla="*/ 2147483647 h 123"/>
                <a:gd name="T34" fmla="*/ 2147483647 w 233"/>
                <a:gd name="T35" fmla="*/ 2147483647 h 123"/>
                <a:gd name="T36" fmla="*/ 2147483647 w 233"/>
                <a:gd name="T37" fmla="*/ 2147483647 h 123"/>
                <a:gd name="T38" fmla="*/ 2147483647 w 233"/>
                <a:gd name="T39" fmla="*/ 2147483647 h 123"/>
                <a:gd name="T40" fmla="*/ 2147483647 w 233"/>
                <a:gd name="T41" fmla="*/ 2147483647 h 123"/>
                <a:gd name="T42" fmla="*/ 2147483647 w 233"/>
                <a:gd name="T43" fmla="*/ 2147483647 h 123"/>
                <a:gd name="T44" fmla="*/ 2147483647 w 233"/>
                <a:gd name="T45" fmla="*/ 2147483647 h 123"/>
                <a:gd name="T46" fmla="*/ 2147483647 w 233"/>
                <a:gd name="T47" fmla="*/ 2147483647 h 123"/>
                <a:gd name="T48" fmla="*/ 2147483647 w 233"/>
                <a:gd name="T49" fmla="*/ 2147483647 h 123"/>
                <a:gd name="T50" fmla="*/ 2147483647 w 233"/>
                <a:gd name="T51" fmla="*/ 2147483647 h 123"/>
                <a:gd name="T52" fmla="*/ 2147483647 w 233"/>
                <a:gd name="T53" fmla="*/ 2147483647 h 123"/>
                <a:gd name="T54" fmla="*/ 2147483647 w 233"/>
                <a:gd name="T55" fmla="*/ 2147483647 h 123"/>
                <a:gd name="T56" fmla="*/ 2147483647 w 233"/>
                <a:gd name="T57" fmla="*/ 2147483647 h 123"/>
                <a:gd name="T58" fmla="*/ 2147483647 w 233"/>
                <a:gd name="T59" fmla="*/ 2147483647 h 123"/>
                <a:gd name="T60" fmla="*/ 2147483647 w 233"/>
                <a:gd name="T61" fmla="*/ 2147483647 h 123"/>
                <a:gd name="T62" fmla="*/ 2147483647 w 233"/>
                <a:gd name="T63" fmla="*/ 2147483647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16" name="Freeform 425"/>
            <p:cNvSpPr>
              <a:spLocks/>
            </p:cNvSpPr>
            <p:nvPr/>
          </p:nvSpPr>
          <p:spPr bwMode="auto">
            <a:xfrm>
              <a:off x="1817688" y="1925638"/>
              <a:ext cx="212725" cy="88900"/>
            </a:xfrm>
            <a:custGeom>
              <a:avLst/>
              <a:gdLst>
                <a:gd name="T0" fmla="*/ 0 w 484"/>
                <a:gd name="T1" fmla="*/ 2147483647 h 172"/>
                <a:gd name="T2" fmla="*/ 2147483647 w 484"/>
                <a:gd name="T3" fmla="*/ 2147483647 h 172"/>
                <a:gd name="T4" fmla="*/ 2147483647 w 484"/>
                <a:gd name="T5" fmla="*/ 2147483647 h 172"/>
                <a:gd name="T6" fmla="*/ 2147483647 w 484"/>
                <a:gd name="T7" fmla="*/ 2147483647 h 172"/>
                <a:gd name="T8" fmla="*/ 2147483647 w 484"/>
                <a:gd name="T9" fmla="*/ 2147483647 h 172"/>
                <a:gd name="T10" fmla="*/ 2147483647 w 484"/>
                <a:gd name="T11" fmla="*/ 2147483647 h 172"/>
                <a:gd name="T12" fmla="*/ 2147483647 w 484"/>
                <a:gd name="T13" fmla="*/ 2147483647 h 172"/>
                <a:gd name="T14" fmla="*/ 2147483647 w 484"/>
                <a:gd name="T15" fmla="*/ 2147483647 h 172"/>
                <a:gd name="T16" fmla="*/ 2147483647 w 484"/>
                <a:gd name="T17" fmla="*/ 2147483647 h 172"/>
                <a:gd name="T18" fmla="*/ 2147483647 w 484"/>
                <a:gd name="T19" fmla="*/ 2147483647 h 172"/>
                <a:gd name="T20" fmla="*/ 2147483647 w 484"/>
                <a:gd name="T21" fmla="*/ 2147483647 h 172"/>
                <a:gd name="T22" fmla="*/ 2147483647 w 484"/>
                <a:gd name="T23" fmla="*/ 2147483647 h 172"/>
                <a:gd name="T24" fmla="*/ 2147483647 w 484"/>
                <a:gd name="T25" fmla="*/ 2147483647 h 172"/>
                <a:gd name="T26" fmla="*/ 2147483647 w 484"/>
                <a:gd name="T27" fmla="*/ 2147483647 h 172"/>
                <a:gd name="T28" fmla="*/ 2147483647 w 484"/>
                <a:gd name="T29" fmla="*/ 2147483647 h 172"/>
                <a:gd name="T30" fmla="*/ 2147483647 w 484"/>
                <a:gd name="T31" fmla="*/ 2147483647 h 172"/>
                <a:gd name="T32" fmla="*/ 2147483647 w 484"/>
                <a:gd name="T33" fmla="*/ 2147483647 h 172"/>
                <a:gd name="T34" fmla="*/ 2147483647 w 484"/>
                <a:gd name="T35" fmla="*/ 2147483647 h 172"/>
                <a:gd name="T36" fmla="*/ 2147483647 w 484"/>
                <a:gd name="T37" fmla="*/ 2147483647 h 172"/>
                <a:gd name="T38" fmla="*/ 2147483647 w 484"/>
                <a:gd name="T39" fmla="*/ 2147483647 h 172"/>
                <a:gd name="T40" fmla="*/ 2147483647 w 484"/>
                <a:gd name="T41" fmla="*/ 2147483647 h 172"/>
                <a:gd name="T42" fmla="*/ 2147483647 w 484"/>
                <a:gd name="T43" fmla="*/ 0 h 172"/>
                <a:gd name="T44" fmla="*/ 2147483647 w 484"/>
                <a:gd name="T45" fmla="*/ 0 h 172"/>
                <a:gd name="T46" fmla="*/ 2147483647 w 484"/>
                <a:gd name="T47" fmla="*/ 2147483647 h 172"/>
                <a:gd name="T48" fmla="*/ 2147483647 w 484"/>
                <a:gd name="T49" fmla="*/ 2147483647 h 172"/>
                <a:gd name="T50" fmla="*/ 2147483647 w 484"/>
                <a:gd name="T51" fmla="*/ 2147483647 h 172"/>
                <a:gd name="T52" fmla="*/ 2147483647 w 484"/>
                <a:gd name="T53" fmla="*/ 2147483647 h 172"/>
                <a:gd name="T54" fmla="*/ 2147483647 w 484"/>
                <a:gd name="T55" fmla="*/ 2147483647 h 172"/>
                <a:gd name="T56" fmla="*/ 2147483647 w 484"/>
                <a:gd name="T57" fmla="*/ 2147483647 h 172"/>
                <a:gd name="T58" fmla="*/ 2147483647 w 484"/>
                <a:gd name="T59" fmla="*/ 2147483647 h 172"/>
                <a:gd name="T60" fmla="*/ 2147483647 w 484"/>
                <a:gd name="T61" fmla="*/ 2147483647 h 172"/>
                <a:gd name="T62" fmla="*/ 2147483647 w 484"/>
                <a:gd name="T63" fmla="*/ 2147483647 h 172"/>
                <a:gd name="T64" fmla="*/ 2147483647 w 484"/>
                <a:gd name="T65" fmla="*/ 2147483647 h 172"/>
                <a:gd name="T66" fmla="*/ 2147483647 w 484"/>
                <a:gd name="T67" fmla="*/ 2147483647 h 172"/>
                <a:gd name="T68" fmla="*/ 2147483647 w 484"/>
                <a:gd name="T69" fmla="*/ 2147483647 h 172"/>
                <a:gd name="T70" fmla="*/ 2147483647 w 484"/>
                <a:gd name="T71" fmla="*/ 2147483647 h 172"/>
                <a:gd name="T72" fmla="*/ 2147483647 w 484"/>
                <a:gd name="T73" fmla="*/ 2147483647 h 172"/>
                <a:gd name="T74" fmla="*/ 2147483647 w 484"/>
                <a:gd name="T75" fmla="*/ 2147483647 h 172"/>
                <a:gd name="T76" fmla="*/ 0 w 484"/>
                <a:gd name="T77" fmla="*/ 2147483647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17" name="Freeform 426"/>
            <p:cNvSpPr>
              <a:spLocks/>
            </p:cNvSpPr>
            <p:nvPr/>
          </p:nvSpPr>
          <p:spPr bwMode="auto">
            <a:xfrm>
              <a:off x="1898650" y="1955800"/>
              <a:ext cx="298450" cy="127000"/>
            </a:xfrm>
            <a:custGeom>
              <a:avLst/>
              <a:gdLst>
                <a:gd name="T0" fmla="*/ 2147483647 w 684"/>
                <a:gd name="T1" fmla="*/ 2147483647 h 240"/>
                <a:gd name="T2" fmla="*/ 2147483647 w 684"/>
                <a:gd name="T3" fmla="*/ 2147483647 h 240"/>
                <a:gd name="T4" fmla="*/ 2147483647 w 684"/>
                <a:gd name="T5" fmla="*/ 2147483647 h 240"/>
                <a:gd name="T6" fmla="*/ 2147483647 w 684"/>
                <a:gd name="T7" fmla="*/ 2147483647 h 240"/>
                <a:gd name="T8" fmla="*/ 2147483647 w 684"/>
                <a:gd name="T9" fmla="*/ 2147483647 h 240"/>
                <a:gd name="T10" fmla="*/ 2147483647 w 684"/>
                <a:gd name="T11" fmla="*/ 2147483647 h 240"/>
                <a:gd name="T12" fmla="*/ 2147483647 w 684"/>
                <a:gd name="T13" fmla="*/ 2147483647 h 240"/>
                <a:gd name="T14" fmla="*/ 2147483647 w 684"/>
                <a:gd name="T15" fmla="*/ 2147483647 h 240"/>
                <a:gd name="T16" fmla="*/ 2147483647 w 684"/>
                <a:gd name="T17" fmla="*/ 2147483647 h 240"/>
                <a:gd name="T18" fmla="*/ 2147483647 w 684"/>
                <a:gd name="T19" fmla="*/ 2147483647 h 240"/>
                <a:gd name="T20" fmla="*/ 2147483647 w 684"/>
                <a:gd name="T21" fmla="*/ 2147483647 h 240"/>
                <a:gd name="T22" fmla="*/ 2147483647 w 684"/>
                <a:gd name="T23" fmla="*/ 2147483647 h 240"/>
                <a:gd name="T24" fmla="*/ 2147483647 w 684"/>
                <a:gd name="T25" fmla="*/ 2147483647 h 240"/>
                <a:gd name="T26" fmla="*/ 2147483647 w 684"/>
                <a:gd name="T27" fmla="*/ 2147483647 h 240"/>
                <a:gd name="T28" fmla="*/ 2147483647 w 684"/>
                <a:gd name="T29" fmla="*/ 2147483647 h 240"/>
                <a:gd name="T30" fmla="*/ 2147483647 w 684"/>
                <a:gd name="T31" fmla="*/ 0 h 240"/>
                <a:gd name="T32" fmla="*/ 2147483647 w 684"/>
                <a:gd name="T33" fmla="*/ 2147483647 h 240"/>
                <a:gd name="T34" fmla="*/ 2147483647 w 684"/>
                <a:gd name="T35" fmla="*/ 0 h 240"/>
                <a:gd name="T36" fmla="*/ 2147483647 w 684"/>
                <a:gd name="T37" fmla="*/ 2147483647 h 240"/>
                <a:gd name="T38" fmla="*/ 2147483647 w 684"/>
                <a:gd name="T39" fmla="*/ 2147483647 h 240"/>
                <a:gd name="T40" fmla="*/ 2147483647 w 684"/>
                <a:gd name="T41" fmla="*/ 2147483647 h 240"/>
                <a:gd name="T42" fmla="*/ 2147483647 w 684"/>
                <a:gd name="T43" fmla="*/ 2147483647 h 240"/>
                <a:gd name="T44" fmla="*/ 2147483647 w 684"/>
                <a:gd name="T45" fmla="*/ 2147483647 h 240"/>
                <a:gd name="T46" fmla="*/ 2147483647 w 684"/>
                <a:gd name="T47" fmla="*/ 2147483647 h 240"/>
                <a:gd name="T48" fmla="*/ 2147483647 w 684"/>
                <a:gd name="T49" fmla="*/ 2147483647 h 240"/>
                <a:gd name="T50" fmla="*/ 2147483647 w 684"/>
                <a:gd name="T51" fmla="*/ 2147483647 h 240"/>
                <a:gd name="T52" fmla="*/ 2147483647 w 684"/>
                <a:gd name="T53" fmla="*/ 2147483647 h 240"/>
                <a:gd name="T54" fmla="*/ 2147483647 w 684"/>
                <a:gd name="T55" fmla="*/ 2147483647 h 240"/>
                <a:gd name="T56" fmla="*/ 2147483647 w 684"/>
                <a:gd name="T57" fmla="*/ 2147483647 h 240"/>
                <a:gd name="T58" fmla="*/ 2147483647 w 684"/>
                <a:gd name="T59" fmla="*/ 2147483647 h 240"/>
                <a:gd name="T60" fmla="*/ 2147483647 w 684"/>
                <a:gd name="T61" fmla="*/ 2147483647 h 240"/>
                <a:gd name="T62" fmla="*/ 2147483647 w 684"/>
                <a:gd name="T63" fmla="*/ 2147483647 h 240"/>
                <a:gd name="T64" fmla="*/ 2147483647 w 684"/>
                <a:gd name="T65" fmla="*/ 2147483647 h 240"/>
                <a:gd name="T66" fmla="*/ 2147483647 w 684"/>
                <a:gd name="T67" fmla="*/ 2147483647 h 240"/>
                <a:gd name="T68" fmla="*/ 2147483647 w 684"/>
                <a:gd name="T69" fmla="*/ 2147483647 h 240"/>
                <a:gd name="T70" fmla="*/ 2147483647 w 684"/>
                <a:gd name="T71" fmla="*/ 2147483647 h 240"/>
                <a:gd name="T72" fmla="*/ 2147483647 w 684"/>
                <a:gd name="T73" fmla="*/ 2147483647 h 240"/>
                <a:gd name="T74" fmla="*/ 2147483647 w 684"/>
                <a:gd name="T75" fmla="*/ 2147483647 h 240"/>
                <a:gd name="T76" fmla="*/ 2147483647 w 684"/>
                <a:gd name="T77" fmla="*/ 2147483647 h 240"/>
                <a:gd name="T78" fmla="*/ 2147483647 w 684"/>
                <a:gd name="T79" fmla="*/ 2147483647 h 240"/>
                <a:gd name="T80" fmla="*/ 2147483647 w 684"/>
                <a:gd name="T81" fmla="*/ 2147483647 h 240"/>
                <a:gd name="T82" fmla="*/ 0 w 684"/>
                <a:gd name="T83" fmla="*/ 2147483647 h 240"/>
                <a:gd name="T84" fmla="*/ 2147483647 w 684"/>
                <a:gd name="T85" fmla="*/ 2147483647 h 240"/>
                <a:gd name="T86" fmla="*/ 2147483647 w 684"/>
                <a:gd name="T87" fmla="*/ 2147483647 h 240"/>
                <a:gd name="T88" fmla="*/ 2147483647 w 684"/>
                <a:gd name="T89" fmla="*/ 2147483647 h 240"/>
                <a:gd name="T90" fmla="*/ 2147483647 w 684"/>
                <a:gd name="T91" fmla="*/ 2147483647 h 240"/>
                <a:gd name="T92" fmla="*/ 2147483647 w 684"/>
                <a:gd name="T93" fmla="*/ 2147483647 h 240"/>
                <a:gd name="T94" fmla="*/ 2147483647 w 684"/>
                <a:gd name="T95" fmla="*/ 2147483647 h 240"/>
                <a:gd name="T96" fmla="*/ 2147483647 w 684"/>
                <a:gd name="T97" fmla="*/ 2147483647 h 240"/>
                <a:gd name="T98" fmla="*/ 2147483647 w 684"/>
                <a:gd name="T99" fmla="*/ 2147483647 h 240"/>
                <a:gd name="T100" fmla="*/ 2147483647 w 684"/>
                <a:gd name="T101" fmla="*/ 2147483647 h 240"/>
                <a:gd name="T102" fmla="*/ 2147483647 w 684"/>
                <a:gd name="T103" fmla="*/ 2147483647 h 240"/>
                <a:gd name="T104" fmla="*/ 2147483647 w 684"/>
                <a:gd name="T105" fmla="*/ 2147483647 h 240"/>
                <a:gd name="T106" fmla="*/ 2147483647 w 684"/>
                <a:gd name="T107" fmla="*/ 2147483647 h 240"/>
                <a:gd name="T108" fmla="*/ 2147483647 w 684"/>
                <a:gd name="T109" fmla="*/ 2147483647 h 240"/>
                <a:gd name="T110" fmla="*/ 2147483647 w 684"/>
                <a:gd name="T111" fmla="*/ 2147483647 h 240"/>
                <a:gd name="T112" fmla="*/ 2147483647 w 684"/>
                <a:gd name="T113" fmla="*/ 2147483647 h 240"/>
                <a:gd name="T114" fmla="*/ 2147483647 w 684"/>
                <a:gd name="T115" fmla="*/ 2147483647 h 240"/>
                <a:gd name="T116" fmla="*/ 2147483647 w 684"/>
                <a:gd name="T117" fmla="*/ 2147483647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18" name="Freeform 427"/>
            <p:cNvSpPr>
              <a:spLocks/>
            </p:cNvSpPr>
            <p:nvPr/>
          </p:nvSpPr>
          <p:spPr bwMode="auto">
            <a:xfrm>
              <a:off x="2709863" y="2576513"/>
              <a:ext cx="144462" cy="147637"/>
            </a:xfrm>
            <a:custGeom>
              <a:avLst/>
              <a:gdLst>
                <a:gd name="T0" fmla="*/ 2147483647 w 332"/>
                <a:gd name="T1" fmla="*/ 2147483647 h 287"/>
                <a:gd name="T2" fmla="*/ 2147483647 w 332"/>
                <a:gd name="T3" fmla="*/ 2147483647 h 287"/>
                <a:gd name="T4" fmla="*/ 2147483647 w 332"/>
                <a:gd name="T5" fmla="*/ 2147483647 h 287"/>
                <a:gd name="T6" fmla="*/ 2147483647 w 332"/>
                <a:gd name="T7" fmla="*/ 2147483647 h 287"/>
                <a:gd name="T8" fmla="*/ 2147483647 w 332"/>
                <a:gd name="T9" fmla="*/ 2147483647 h 287"/>
                <a:gd name="T10" fmla="*/ 2147483647 w 332"/>
                <a:gd name="T11" fmla="*/ 2147483647 h 287"/>
                <a:gd name="T12" fmla="*/ 2147483647 w 332"/>
                <a:gd name="T13" fmla="*/ 2147483647 h 287"/>
                <a:gd name="T14" fmla="*/ 2147483647 w 332"/>
                <a:gd name="T15" fmla="*/ 2147483647 h 287"/>
                <a:gd name="T16" fmla="*/ 2147483647 w 332"/>
                <a:gd name="T17" fmla="*/ 2147483647 h 287"/>
                <a:gd name="T18" fmla="*/ 2147483647 w 332"/>
                <a:gd name="T19" fmla="*/ 2147483647 h 287"/>
                <a:gd name="T20" fmla="*/ 2147483647 w 332"/>
                <a:gd name="T21" fmla="*/ 2147483647 h 287"/>
                <a:gd name="T22" fmla="*/ 2147483647 w 332"/>
                <a:gd name="T23" fmla="*/ 2147483647 h 287"/>
                <a:gd name="T24" fmla="*/ 2147483647 w 332"/>
                <a:gd name="T25" fmla="*/ 2147483647 h 287"/>
                <a:gd name="T26" fmla="*/ 2147483647 w 332"/>
                <a:gd name="T27" fmla="*/ 2147483647 h 287"/>
                <a:gd name="T28" fmla="*/ 2147483647 w 332"/>
                <a:gd name="T29" fmla="*/ 2147483647 h 287"/>
                <a:gd name="T30" fmla="*/ 2147483647 w 332"/>
                <a:gd name="T31" fmla="*/ 2147483647 h 287"/>
                <a:gd name="T32" fmla="*/ 2147483647 w 332"/>
                <a:gd name="T33" fmla="*/ 2147483647 h 287"/>
                <a:gd name="T34" fmla="*/ 2147483647 w 332"/>
                <a:gd name="T35" fmla="*/ 2147483647 h 287"/>
                <a:gd name="T36" fmla="*/ 2147483647 w 332"/>
                <a:gd name="T37" fmla="*/ 2147483647 h 287"/>
                <a:gd name="T38" fmla="*/ 2147483647 w 332"/>
                <a:gd name="T39" fmla="*/ 2147483647 h 287"/>
                <a:gd name="T40" fmla="*/ 2147483647 w 332"/>
                <a:gd name="T41" fmla="*/ 2147483647 h 287"/>
                <a:gd name="T42" fmla="*/ 2147483647 w 332"/>
                <a:gd name="T43" fmla="*/ 2147483647 h 287"/>
                <a:gd name="T44" fmla="*/ 2147483647 w 332"/>
                <a:gd name="T45" fmla="*/ 2147483647 h 287"/>
                <a:gd name="T46" fmla="*/ 2147483647 w 332"/>
                <a:gd name="T47" fmla="*/ 2147483647 h 287"/>
                <a:gd name="T48" fmla="*/ 2147483647 w 332"/>
                <a:gd name="T49" fmla="*/ 2147483647 h 287"/>
                <a:gd name="T50" fmla="*/ 2147483647 w 332"/>
                <a:gd name="T51" fmla="*/ 2147483647 h 287"/>
                <a:gd name="T52" fmla="*/ 2147483647 w 332"/>
                <a:gd name="T53" fmla="*/ 2147483647 h 287"/>
                <a:gd name="T54" fmla="*/ 2147483647 w 332"/>
                <a:gd name="T55" fmla="*/ 2147483647 h 287"/>
                <a:gd name="T56" fmla="*/ 2147483647 w 332"/>
                <a:gd name="T57" fmla="*/ 2147483647 h 287"/>
                <a:gd name="T58" fmla="*/ 2147483647 w 332"/>
                <a:gd name="T59" fmla="*/ 2147483647 h 287"/>
                <a:gd name="T60" fmla="*/ 2147483647 w 332"/>
                <a:gd name="T61" fmla="*/ 2147483647 h 287"/>
                <a:gd name="T62" fmla="*/ 2147483647 w 332"/>
                <a:gd name="T63" fmla="*/ 2147483647 h 287"/>
                <a:gd name="T64" fmla="*/ 2147483647 w 332"/>
                <a:gd name="T65" fmla="*/ 2147483647 h 287"/>
                <a:gd name="T66" fmla="*/ 2147483647 w 332"/>
                <a:gd name="T67" fmla="*/ 2147483647 h 287"/>
                <a:gd name="T68" fmla="*/ 2147483647 w 332"/>
                <a:gd name="T69" fmla="*/ 2147483647 h 287"/>
                <a:gd name="T70" fmla="*/ 2147483647 w 332"/>
                <a:gd name="T71" fmla="*/ 2147483647 h 287"/>
                <a:gd name="T72" fmla="*/ 2147483647 w 332"/>
                <a:gd name="T73" fmla="*/ 2147483647 h 287"/>
                <a:gd name="T74" fmla="*/ 2147483647 w 332"/>
                <a:gd name="T75" fmla="*/ 2147483647 h 287"/>
                <a:gd name="T76" fmla="*/ 2147483647 w 332"/>
                <a:gd name="T77" fmla="*/ 2147483647 h 287"/>
                <a:gd name="T78" fmla="*/ 2147483647 w 332"/>
                <a:gd name="T79" fmla="*/ 2147483647 h 287"/>
                <a:gd name="T80" fmla="*/ 0 w 332"/>
                <a:gd name="T81" fmla="*/ 2147483647 h 287"/>
                <a:gd name="T82" fmla="*/ 2147483647 w 332"/>
                <a:gd name="T83" fmla="*/ 2147483647 h 287"/>
                <a:gd name="T84" fmla="*/ 2147483647 w 332"/>
                <a:gd name="T85" fmla="*/ 2147483647 h 287"/>
                <a:gd name="T86" fmla="*/ 2147483647 w 332"/>
                <a:gd name="T87" fmla="*/ 2147483647 h 287"/>
                <a:gd name="T88" fmla="*/ 2147483647 w 332"/>
                <a:gd name="T89" fmla="*/ 2147483647 h 287"/>
                <a:gd name="T90" fmla="*/ 2147483647 w 332"/>
                <a:gd name="T91" fmla="*/ 2147483647 h 287"/>
                <a:gd name="T92" fmla="*/ 2147483647 w 332"/>
                <a:gd name="T93" fmla="*/ 2147483647 h 287"/>
                <a:gd name="T94" fmla="*/ 2147483647 w 332"/>
                <a:gd name="T95" fmla="*/ 2147483647 h 287"/>
                <a:gd name="T96" fmla="*/ 2147483647 w 332"/>
                <a:gd name="T97" fmla="*/ 2147483647 h 287"/>
                <a:gd name="T98" fmla="*/ 2147483647 w 332"/>
                <a:gd name="T99" fmla="*/ 2147483647 h 287"/>
                <a:gd name="T100" fmla="*/ 2147483647 w 332"/>
                <a:gd name="T101" fmla="*/ 2147483647 h 287"/>
                <a:gd name="T102" fmla="*/ 2147483647 w 332"/>
                <a:gd name="T103" fmla="*/ 2147483647 h 287"/>
                <a:gd name="T104" fmla="*/ 2147483647 w 332"/>
                <a:gd name="T105" fmla="*/ 2147483647 h 287"/>
                <a:gd name="T106" fmla="*/ 2147483647 w 332"/>
                <a:gd name="T107" fmla="*/ 2147483647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19" name="Freeform 428"/>
            <p:cNvSpPr>
              <a:spLocks/>
            </p:cNvSpPr>
            <p:nvPr/>
          </p:nvSpPr>
          <p:spPr bwMode="auto">
            <a:xfrm>
              <a:off x="1978025" y="1852613"/>
              <a:ext cx="149225" cy="42862"/>
            </a:xfrm>
            <a:custGeom>
              <a:avLst/>
              <a:gdLst>
                <a:gd name="T0" fmla="*/ 2147483647 w 345"/>
                <a:gd name="T1" fmla="*/ 2147483647 h 86"/>
                <a:gd name="T2" fmla="*/ 2147483647 w 345"/>
                <a:gd name="T3" fmla="*/ 2147483647 h 86"/>
                <a:gd name="T4" fmla="*/ 2147483647 w 345"/>
                <a:gd name="T5" fmla="*/ 2147483647 h 86"/>
                <a:gd name="T6" fmla="*/ 2147483647 w 345"/>
                <a:gd name="T7" fmla="*/ 2147483647 h 86"/>
                <a:gd name="T8" fmla="*/ 2147483647 w 345"/>
                <a:gd name="T9" fmla="*/ 2147483647 h 86"/>
                <a:gd name="T10" fmla="*/ 2147483647 w 345"/>
                <a:gd name="T11" fmla="*/ 2147483647 h 86"/>
                <a:gd name="T12" fmla="*/ 2147483647 w 345"/>
                <a:gd name="T13" fmla="*/ 2147483647 h 86"/>
                <a:gd name="T14" fmla="*/ 2147483647 w 345"/>
                <a:gd name="T15" fmla="*/ 2147483647 h 86"/>
                <a:gd name="T16" fmla="*/ 2147483647 w 345"/>
                <a:gd name="T17" fmla="*/ 2147483647 h 86"/>
                <a:gd name="T18" fmla="*/ 2147483647 w 345"/>
                <a:gd name="T19" fmla="*/ 2147483647 h 86"/>
                <a:gd name="T20" fmla="*/ 2147483647 w 345"/>
                <a:gd name="T21" fmla="*/ 2147483647 h 86"/>
                <a:gd name="T22" fmla="*/ 2147483647 w 345"/>
                <a:gd name="T23" fmla="*/ 2147483647 h 86"/>
                <a:gd name="T24" fmla="*/ 2147483647 w 345"/>
                <a:gd name="T25" fmla="*/ 2147483647 h 86"/>
                <a:gd name="T26" fmla="*/ 2147483647 w 345"/>
                <a:gd name="T27" fmla="*/ 2147483647 h 86"/>
                <a:gd name="T28" fmla="*/ 2147483647 w 345"/>
                <a:gd name="T29" fmla="*/ 2147483647 h 86"/>
                <a:gd name="T30" fmla="*/ 2147483647 w 345"/>
                <a:gd name="T31" fmla="*/ 2147483647 h 86"/>
                <a:gd name="T32" fmla="*/ 2147483647 w 345"/>
                <a:gd name="T33" fmla="*/ 2147483647 h 86"/>
                <a:gd name="T34" fmla="*/ 2147483647 w 345"/>
                <a:gd name="T35" fmla="*/ 2147483647 h 86"/>
                <a:gd name="T36" fmla="*/ 2147483647 w 345"/>
                <a:gd name="T37" fmla="*/ 2147483647 h 86"/>
                <a:gd name="T38" fmla="*/ 2147483647 w 345"/>
                <a:gd name="T39" fmla="*/ 2147483647 h 86"/>
                <a:gd name="T40" fmla="*/ 2147483647 w 345"/>
                <a:gd name="T41" fmla="*/ 2147483647 h 86"/>
                <a:gd name="T42" fmla="*/ 2147483647 w 345"/>
                <a:gd name="T43" fmla="*/ 2147483647 h 86"/>
                <a:gd name="T44" fmla="*/ 2147483647 w 345"/>
                <a:gd name="T45" fmla="*/ 0 h 86"/>
                <a:gd name="T46" fmla="*/ 2147483647 w 345"/>
                <a:gd name="T47" fmla="*/ 2147483647 h 86"/>
                <a:gd name="T48" fmla="*/ 2147483647 w 345"/>
                <a:gd name="T49" fmla="*/ 2147483647 h 86"/>
                <a:gd name="T50" fmla="*/ 2147483647 w 345"/>
                <a:gd name="T51" fmla="*/ 2147483647 h 86"/>
                <a:gd name="T52" fmla="*/ 2147483647 w 345"/>
                <a:gd name="T53" fmla="*/ 2147483647 h 86"/>
                <a:gd name="T54" fmla="*/ 2147483647 w 345"/>
                <a:gd name="T55" fmla="*/ 2147483647 h 86"/>
                <a:gd name="T56" fmla="*/ 2147483647 w 345"/>
                <a:gd name="T57" fmla="*/ 2147483647 h 86"/>
                <a:gd name="T58" fmla="*/ 2147483647 w 345"/>
                <a:gd name="T59" fmla="*/ 2147483647 h 86"/>
                <a:gd name="T60" fmla="*/ 2147483647 w 345"/>
                <a:gd name="T61" fmla="*/ 2147483647 h 86"/>
                <a:gd name="T62" fmla="*/ 2147483647 w 345"/>
                <a:gd name="T63" fmla="*/ 2147483647 h 86"/>
                <a:gd name="T64" fmla="*/ 2147483647 w 345"/>
                <a:gd name="T65" fmla="*/ 2147483647 h 86"/>
                <a:gd name="T66" fmla="*/ 2147483647 w 345"/>
                <a:gd name="T67" fmla="*/ 2147483647 h 86"/>
                <a:gd name="T68" fmla="*/ 2147483647 w 345"/>
                <a:gd name="T69" fmla="*/ 2147483647 h 86"/>
                <a:gd name="T70" fmla="*/ 2147483647 w 345"/>
                <a:gd name="T71" fmla="*/ 2147483647 h 86"/>
                <a:gd name="T72" fmla="*/ 0 w 345"/>
                <a:gd name="T73" fmla="*/ 2147483647 h 86"/>
                <a:gd name="T74" fmla="*/ 2147483647 w 345"/>
                <a:gd name="T75" fmla="*/ 214748364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20" name="Freeform 429"/>
            <p:cNvSpPr>
              <a:spLocks/>
            </p:cNvSpPr>
            <p:nvPr/>
          </p:nvSpPr>
          <p:spPr bwMode="auto">
            <a:xfrm>
              <a:off x="2054225" y="1866900"/>
              <a:ext cx="200025" cy="68263"/>
            </a:xfrm>
            <a:custGeom>
              <a:avLst/>
              <a:gdLst>
                <a:gd name="T0" fmla="*/ 2147483647 w 464"/>
                <a:gd name="T1" fmla="*/ 2147483647 h 130"/>
                <a:gd name="T2" fmla="*/ 2147483647 w 464"/>
                <a:gd name="T3" fmla="*/ 2147483647 h 130"/>
                <a:gd name="T4" fmla="*/ 2147483647 w 464"/>
                <a:gd name="T5" fmla="*/ 2147483647 h 130"/>
                <a:gd name="T6" fmla="*/ 2147483647 w 464"/>
                <a:gd name="T7" fmla="*/ 2147483647 h 130"/>
                <a:gd name="T8" fmla="*/ 2147483647 w 464"/>
                <a:gd name="T9" fmla="*/ 2147483647 h 130"/>
                <a:gd name="T10" fmla="*/ 2147483647 w 464"/>
                <a:gd name="T11" fmla="*/ 2147483647 h 130"/>
                <a:gd name="T12" fmla="*/ 2147483647 w 464"/>
                <a:gd name="T13" fmla="*/ 2147483647 h 130"/>
                <a:gd name="T14" fmla="*/ 2147483647 w 464"/>
                <a:gd name="T15" fmla="*/ 2147483647 h 130"/>
                <a:gd name="T16" fmla="*/ 2147483647 w 464"/>
                <a:gd name="T17" fmla="*/ 2147483647 h 130"/>
                <a:gd name="T18" fmla="*/ 2147483647 w 464"/>
                <a:gd name="T19" fmla="*/ 2147483647 h 130"/>
                <a:gd name="T20" fmla="*/ 2147483647 w 464"/>
                <a:gd name="T21" fmla="*/ 2147483647 h 130"/>
                <a:gd name="T22" fmla="*/ 2147483647 w 464"/>
                <a:gd name="T23" fmla="*/ 2147483647 h 130"/>
                <a:gd name="T24" fmla="*/ 2147483647 w 464"/>
                <a:gd name="T25" fmla="*/ 2147483647 h 130"/>
                <a:gd name="T26" fmla="*/ 2147483647 w 464"/>
                <a:gd name="T27" fmla="*/ 2147483647 h 130"/>
                <a:gd name="T28" fmla="*/ 2147483647 w 464"/>
                <a:gd name="T29" fmla="*/ 2147483647 h 130"/>
                <a:gd name="T30" fmla="*/ 2147483647 w 464"/>
                <a:gd name="T31" fmla="*/ 2147483647 h 130"/>
                <a:gd name="T32" fmla="*/ 2147483647 w 464"/>
                <a:gd name="T33" fmla="*/ 2147483647 h 130"/>
                <a:gd name="T34" fmla="*/ 2147483647 w 464"/>
                <a:gd name="T35" fmla="*/ 2147483647 h 130"/>
                <a:gd name="T36" fmla="*/ 2147483647 w 464"/>
                <a:gd name="T37" fmla="*/ 2147483647 h 130"/>
                <a:gd name="T38" fmla="*/ 2147483647 w 464"/>
                <a:gd name="T39" fmla="*/ 2147483647 h 130"/>
                <a:gd name="T40" fmla="*/ 2147483647 w 464"/>
                <a:gd name="T41" fmla="*/ 2147483647 h 130"/>
                <a:gd name="T42" fmla="*/ 2147483647 w 464"/>
                <a:gd name="T43" fmla="*/ 2147483647 h 130"/>
                <a:gd name="T44" fmla="*/ 2147483647 w 464"/>
                <a:gd name="T45" fmla="*/ 2147483647 h 130"/>
                <a:gd name="T46" fmla="*/ 2147483647 w 464"/>
                <a:gd name="T47" fmla="*/ 2147483647 h 130"/>
                <a:gd name="T48" fmla="*/ 2147483647 w 464"/>
                <a:gd name="T49" fmla="*/ 2147483647 h 130"/>
                <a:gd name="T50" fmla="*/ 2147483647 w 464"/>
                <a:gd name="T51" fmla="*/ 2147483647 h 130"/>
                <a:gd name="T52" fmla="*/ 2147483647 w 464"/>
                <a:gd name="T53" fmla="*/ 2147483647 h 130"/>
                <a:gd name="T54" fmla="*/ 2147483647 w 464"/>
                <a:gd name="T55" fmla="*/ 2147483647 h 130"/>
                <a:gd name="T56" fmla="*/ 2147483647 w 464"/>
                <a:gd name="T57" fmla="*/ 0 h 130"/>
                <a:gd name="T58" fmla="*/ 2147483647 w 464"/>
                <a:gd name="T59" fmla="*/ 2147483647 h 130"/>
                <a:gd name="T60" fmla="*/ 2147483647 w 464"/>
                <a:gd name="T61" fmla="*/ 2147483647 h 130"/>
                <a:gd name="T62" fmla="*/ 2147483647 w 464"/>
                <a:gd name="T63" fmla="*/ 2147483647 h 130"/>
                <a:gd name="T64" fmla="*/ 2147483647 w 464"/>
                <a:gd name="T65" fmla="*/ 2147483647 h 130"/>
                <a:gd name="T66" fmla="*/ 2147483647 w 464"/>
                <a:gd name="T67" fmla="*/ 2147483647 h 130"/>
                <a:gd name="T68" fmla="*/ 2147483647 w 464"/>
                <a:gd name="T69" fmla="*/ 2147483647 h 130"/>
                <a:gd name="T70" fmla="*/ 2147483647 w 464"/>
                <a:gd name="T71" fmla="*/ 2147483647 h 130"/>
                <a:gd name="T72" fmla="*/ 2147483647 w 464"/>
                <a:gd name="T73" fmla="*/ 2147483647 h 130"/>
                <a:gd name="T74" fmla="*/ 2147483647 w 464"/>
                <a:gd name="T75" fmla="*/ 2147483647 h 130"/>
                <a:gd name="T76" fmla="*/ 2147483647 w 464"/>
                <a:gd name="T77" fmla="*/ 2147483647 h 130"/>
                <a:gd name="T78" fmla="*/ 2147483647 w 464"/>
                <a:gd name="T79" fmla="*/ 2147483647 h 130"/>
                <a:gd name="T80" fmla="*/ 2147483647 w 464"/>
                <a:gd name="T81" fmla="*/ 2147483647 h 130"/>
                <a:gd name="T82" fmla="*/ 2147483647 w 464"/>
                <a:gd name="T83" fmla="*/ 2147483647 h 130"/>
                <a:gd name="T84" fmla="*/ 2147483647 w 464"/>
                <a:gd name="T85" fmla="*/ 2147483647 h 130"/>
                <a:gd name="T86" fmla="*/ 2147483647 w 464"/>
                <a:gd name="T87" fmla="*/ 2147483647 h 130"/>
                <a:gd name="T88" fmla="*/ 2147483647 w 464"/>
                <a:gd name="T89" fmla="*/ 2147483647 h 130"/>
                <a:gd name="T90" fmla="*/ 0 w 464"/>
                <a:gd name="T91" fmla="*/ 2147483647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21" name="Freeform 430"/>
            <p:cNvSpPr>
              <a:spLocks/>
            </p:cNvSpPr>
            <p:nvPr/>
          </p:nvSpPr>
          <p:spPr bwMode="auto">
            <a:xfrm>
              <a:off x="2476500" y="1876425"/>
              <a:ext cx="206375" cy="49213"/>
            </a:xfrm>
            <a:custGeom>
              <a:avLst/>
              <a:gdLst>
                <a:gd name="T0" fmla="*/ 2147483647 w 472"/>
                <a:gd name="T1" fmla="*/ 0 h 92"/>
                <a:gd name="T2" fmla="*/ 2147483647 w 472"/>
                <a:gd name="T3" fmla="*/ 0 h 92"/>
                <a:gd name="T4" fmla="*/ 2147483647 w 472"/>
                <a:gd name="T5" fmla="*/ 0 h 92"/>
                <a:gd name="T6" fmla="*/ 2147483647 w 472"/>
                <a:gd name="T7" fmla="*/ 2147483647 h 92"/>
                <a:gd name="T8" fmla="*/ 2147483647 w 472"/>
                <a:gd name="T9" fmla="*/ 2147483647 h 92"/>
                <a:gd name="T10" fmla="*/ 2147483647 w 472"/>
                <a:gd name="T11" fmla="*/ 2147483647 h 92"/>
                <a:gd name="T12" fmla="*/ 2147483647 w 472"/>
                <a:gd name="T13" fmla="*/ 2147483647 h 92"/>
                <a:gd name="T14" fmla="*/ 2147483647 w 472"/>
                <a:gd name="T15" fmla="*/ 2147483647 h 92"/>
                <a:gd name="T16" fmla="*/ 2147483647 w 472"/>
                <a:gd name="T17" fmla="*/ 2147483647 h 92"/>
                <a:gd name="T18" fmla="*/ 2147483647 w 472"/>
                <a:gd name="T19" fmla="*/ 2147483647 h 92"/>
                <a:gd name="T20" fmla="*/ 2147483647 w 472"/>
                <a:gd name="T21" fmla="*/ 2147483647 h 92"/>
                <a:gd name="T22" fmla="*/ 2147483647 w 472"/>
                <a:gd name="T23" fmla="*/ 2147483647 h 92"/>
                <a:gd name="T24" fmla="*/ 2147483647 w 472"/>
                <a:gd name="T25" fmla="*/ 2147483647 h 92"/>
                <a:gd name="T26" fmla="*/ 2147483647 w 472"/>
                <a:gd name="T27" fmla="*/ 2147483647 h 92"/>
                <a:gd name="T28" fmla="*/ 2147483647 w 472"/>
                <a:gd name="T29" fmla="*/ 2147483647 h 92"/>
                <a:gd name="T30" fmla="*/ 2147483647 w 472"/>
                <a:gd name="T31" fmla="*/ 2147483647 h 92"/>
                <a:gd name="T32" fmla="*/ 2147483647 w 472"/>
                <a:gd name="T33" fmla="*/ 2147483647 h 92"/>
                <a:gd name="T34" fmla="*/ 2147483647 w 472"/>
                <a:gd name="T35" fmla="*/ 2147483647 h 92"/>
                <a:gd name="T36" fmla="*/ 2147483647 w 472"/>
                <a:gd name="T37" fmla="*/ 2147483647 h 92"/>
                <a:gd name="T38" fmla="*/ 2147483647 w 472"/>
                <a:gd name="T39" fmla="*/ 2147483647 h 92"/>
                <a:gd name="T40" fmla="*/ 2147483647 w 472"/>
                <a:gd name="T41" fmla="*/ 2147483647 h 92"/>
                <a:gd name="T42" fmla="*/ 2147483647 w 472"/>
                <a:gd name="T43" fmla="*/ 2147483647 h 92"/>
                <a:gd name="T44" fmla="*/ 2147483647 w 472"/>
                <a:gd name="T45" fmla="*/ 2147483647 h 92"/>
                <a:gd name="T46" fmla="*/ 2147483647 w 472"/>
                <a:gd name="T47" fmla="*/ 2147483647 h 92"/>
                <a:gd name="T48" fmla="*/ 2147483647 w 472"/>
                <a:gd name="T49" fmla="*/ 2147483647 h 92"/>
                <a:gd name="T50" fmla="*/ 2147483647 w 472"/>
                <a:gd name="T51" fmla="*/ 2147483647 h 92"/>
                <a:gd name="T52" fmla="*/ 2147483647 w 472"/>
                <a:gd name="T53" fmla="*/ 2147483647 h 92"/>
                <a:gd name="T54" fmla="*/ 2147483647 w 472"/>
                <a:gd name="T55" fmla="*/ 2147483647 h 92"/>
                <a:gd name="T56" fmla="*/ 2147483647 w 472"/>
                <a:gd name="T57" fmla="*/ 2147483647 h 92"/>
                <a:gd name="T58" fmla="*/ 2147483647 w 472"/>
                <a:gd name="T59" fmla="*/ 2147483647 h 92"/>
                <a:gd name="T60" fmla="*/ 2147483647 w 472"/>
                <a:gd name="T61" fmla="*/ 2147483647 h 92"/>
                <a:gd name="T62" fmla="*/ 2147483647 w 472"/>
                <a:gd name="T63" fmla="*/ 2147483647 h 92"/>
                <a:gd name="T64" fmla="*/ 2147483647 w 472"/>
                <a:gd name="T65" fmla="*/ 2147483647 h 92"/>
                <a:gd name="T66" fmla="*/ 2147483647 w 472"/>
                <a:gd name="T67" fmla="*/ 2147483647 h 92"/>
                <a:gd name="T68" fmla="*/ 2147483647 w 472"/>
                <a:gd name="T69" fmla="*/ 2147483647 h 92"/>
                <a:gd name="T70" fmla="*/ 2147483647 w 472"/>
                <a:gd name="T71" fmla="*/ 2147483647 h 92"/>
                <a:gd name="T72" fmla="*/ 2147483647 w 472"/>
                <a:gd name="T73" fmla="*/ 2147483647 h 92"/>
                <a:gd name="T74" fmla="*/ 2147483647 w 472"/>
                <a:gd name="T75" fmla="*/ 2147483647 h 92"/>
                <a:gd name="T76" fmla="*/ 2147483647 w 472"/>
                <a:gd name="T77" fmla="*/ 2147483647 h 92"/>
                <a:gd name="T78" fmla="*/ 2147483647 w 472"/>
                <a:gd name="T79" fmla="*/ 2147483647 h 92"/>
                <a:gd name="T80" fmla="*/ 2147483647 w 472"/>
                <a:gd name="T81" fmla="*/ 2147483647 h 92"/>
                <a:gd name="T82" fmla="*/ 2147483647 w 472"/>
                <a:gd name="T83" fmla="*/ 2147483647 h 92"/>
                <a:gd name="T84" fmla="*/ 2147483647 w 472"/>
                <a:gd name="T85" fmla="*/ 2147483647 h 92"/>
                <a:gd name="T86" fmla="*/ 2147483647 w 472"/>
                <a:gd name="T87" fmla="*/ 2147483647 h 92"/>
                <a:gd name="T88" fmla="*/ 2147483647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22" name="Freeform 431"/>
            <p:cNvSpPr>
              <a:spLocks/>
            </p:cNvSpPr>
            <p:nvPr/>
          </p:nvSpPr>
          <p:spPr bwMode="auto">
            <a:xfrm>
              <a:off x="2532063" y="1765300"/>
              <a:ext cx="141287" cy="73025"/>
            </a:xfrm>
            <a:custGeom>
              <a:avLst/>
              <a:gdLst>
                <a:gd name="T0" fmla="*/ 2147483647 w 326"/>
                <a:gd name="T1" fmla="*/ 2147483647 h 135"/>
                <a:gd name="T2" fmla="*/ 2147483647 w 326"/>
                <a:gd name="T3" fmla="*/ 2147483647 h 135"/>
                <a:gd name="T4" fmla="*/ 2147483647 w 326"/>
                <a:gd name="T5" fmla="*/ 2147483647 h 135"/>
                <a:gd name="T6" fmla="*/ 2147483647 w 326"/>
                <a:gd name="T7" fmla="*/ 2147483647 h 135"/>
                <a:gd name="T8" fmla="*/ 2147483647 w 326"/>
                <a:gd name="T9" fmla="*/ 2147483647 h 135"/>
                <a:gd name="T10" fmla="*/ 2147483647 w 326"/>
                <a:gd name="T11" fmla="*/ 2147483647 h 135"/>
                <a:gd name="T12" fmla="*/ 2147483647 w 326"/>
                <a:gd name="T13" fmla="*/ 2147483647 h 135"/>
                <a:gd name="T14" fmla="*/ 2147483647 w 326"/>
                <a:gd name="T15" fmla="*/ 2147483647 h 135"/>
                <a:gd name="T16" fmla="*/ 2147483647 w 326"/>
                <a:gd name="T17" fmla="*/ 2147483647 h 135"/>
                <a:gd name="T18" fmla="*/ 2147483647 w 326"/>
                <a:gd name="T19" fmla="*/ 2147483647 h 135"/>
                <a:gd name="T20" fmla="*/ 2147483647 w 326"/>
                <a:gd name="T21" fmla="*/ 2147483647 h 135"/>
                <a:gd name="T22" fmla="*/ 2147483647 w 326"/>
                <a:gd name="T23" fmla="*/ 2147483647 h 135"/>
                <a:gd name="T24" fmla="*/ 2147483647 w 326"/>
                <a:gd name="T25" fmla="*/ 2147483647 h 135"/>
                <a:gd name="T26" fmla="*/ 2147483647 w 326"/>
                <a:gd name="T27" fmla="*/ 2147483647 h 135"/>
                <a:gd name="T28" fmla="*/ 2147483647 w 326"/>
                <a:gd name="T29" fmla="*/ 2147483647 h 135"/>
                <a:gd name="T30" fmla="*/ 2147483647 w 326"/>
                <a:gd name="T31" fmla="*/ 2147483647 h 135"/>
                <a:gd name="T32" fmla="*/ 2147483647 w 326"/>
                <a:gd name="T33" fmla="*/ 2147483647 h 135"/>
                <a:gd name="T34" fmla="*/ 2147483647 w 326"/>
                <a:gd name="T35" fmla="*/ 2147483647 h 135"/>
                <a:gd name="T36" fmla="*/ 2147483647 w 326"/>
                <a:gd name="T37" fmla="*/ 2147483647 h 135"/>
                <a:gd name="T38" fmla="*/ 2147483647 w 326"/>
                <a:gd name="T39" fmla="*/ 2147483647 h 135"/>
                <a:gd name="T40" fmla="*/ 2147483647 w 326"/>
                <a:gd name="T41" fmla="*/ 2147483647 h 135"/>
                <a:gd name="T42" fmla="*/ 2147483647 w 326"/>
                <a:gd name="T43" fmla="*/ 2147483647 h 135"/>
                <a:gd name="T44" fmla="*/ 2147483647 w 326"/>
                <a:gd name="T45" fmla="*/ 2147483647 h 135"/>
                <a:gd name="T46" fmla="*/ 2147483647 w 326"/>
                <a:gd name="T47" fmla="*/ 2147483647 h 135"/>
                <a:gd name="T48" fmla="*/ 2147483647 w 326"/>
                <a:gd name="T49" fmla="*/ 2147483647 h 135"/>
                <a:gd name="T50" fmla="*/ 2147483647 w 326"/>
                <a:gd name="T51" fmla="*/ 2147483647 h 135"/>
                <a:gd name="T52" fmla="*/ 2147483647 w 326"/>
                <a:gd name="T53" fmla="*/ 2147483647 h 135"/>
                <a:gd name="T54" fmla="*/ 2147483647 w 326"/>
                <a:gd name="T55" fmla="*/ 2147483647 h 135"/>
                <a:gd name="T56" fmla="*/ 2147483647 w 326"/>
                <a:gd name="T57" fmla="*/ 2147483647 h 135"/>
                <a:gd name="T58" fmla="*/ 2147483647 w 326"/>
                <a:gd name="T59" fmla="*/ 2147483647 h 135"/>
                <a:gd name="T60" fmla="*/ 2147483647 w 326"/>
                <a:gd name="T61" fmla="*/ 2147483647 h 135"/>
                <a:gd name="T62" fmla="*/ 2147483647 w 326"/>
                <a:gd name="T63" fmla="*/ 2147483647 h 135"/>
                <a:gd name="T64" fmla="*/ 2147483647 w 326"/>
                <a:gd name="T65" fmla="*/ 2147483647 h 135"/>
                <a:gd name="T66" fmla="*/ 2147483647 w 326"/>
                <a:gd name="T67" fmla="*/ 2147483647 h 135"/>
                <a:gd name="T68" fmla="*/ 2147483647 w 326"/>
                <a:gd name="T69" fmla="*/ 2147483647 h 135"/>
                <a:gd name="T70" fmla="*/ 2147483647 w 326"/>
                <a:gd name="T71" fmla="*/ 2147483647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23" name="Freeform 432"/>
            <p:cNvSpPr>
              <a:spLocks/>
            </p:cNvSpPr>
            <p:nvPr/>
          </p:nvSpPr>
          <p:spPr bwMode="auto">
            <a:xfrm>
              <a:off x="2627313" y="1939925"/>
              <a:ext cx="68262" cy="28575"/>
            </a:xfrm>
            <a:custGeom>
              <a:avLst/>
              <a:gdLst>
                <a:gd name="T0" fmla="*/ 2147483647 w 159"/>
                <a:gd name="T1" fmla="*/ 2147483647 h 56"/>
                <a:gd name="T2" fmla="*/ 2147483647 w 159"/>
                <a:gd name="T3" fmla="*/ 2147483647 h 56"/>
                <a:gd name="T4" fmla="*/ 2147483647 w 159"/>
                <a:gd name="T5" fmla="*/ 2147483647 h 56"/>
                <a:gd name="T6" fmla="*/ 2147483647 w 159"/>
                <a:gd name="T7" fmla="*/ 2147483647 h 56"/>
                <a:gd name="T8" fmla="*/ 2147483647 w 159"/>
                <a:gd name="T9" fmla="*/ 2147483647 h 56"/>
                <a:gd name="T10" fmla="*/ 2147483647 w 159"/>
                <a:gd name="T11" fmla="*/ 2147483647 h 56"/>
                <a:gd name="T12" fmla="*/ 2147483647 w 159"/>
                <a:gd name="T13" fmla="*/ 2147483647 h 56"/>
                <a:gd name="T14" fmla="*/ 2147483647 w 159"/>
                <a:gd name="T15" fmla="*/ 2147483647 h 56"/>
                <a:gd name="T16" fmla="*/ 2147483647 w 159"/>
                <a:gd name="T17" fmla="*/ 2147483647 h 56"/>
                <a:gd name="T18" fmla="*/ 0 w 159"/>
                <a:gd name="T19" fmla="*/ 2147483647 h 56"/>
                <a:gd name="T20" fmla="*/ 0 w 159"/>
                <a:gd name="T21" fmla="*/ 2147483647 h 56"/>
                <a:gd name="T22" fmla="*/ 2147483647 w 159"/>
                <a:gd name="T23" fmla="*/ 2147483647 h 56"/>
                <a:gd name="T24" fmla="*/ 2147483647 w 159"/>
                <a:gd name="T25" fmla="*/ 2147483647 h 56"/>
                <a:gd name="T26" fmla="*/ 2147483647 w 159"/>
                <a:gd name="T27" fmla="*/ 2147483647 h 56"/>
                <a:gd name="T28" fmla="*/ 2147483647 w 159"/>
                <a:gd name="T29" fmla="*/ 2147483647 h 56"/>
                <a:gd name="T30" fmla="*/ 2147483647 w 159"/>
                <a:gd name="T31" fmla="*/ 2147483647 h 56"/>
                <a:gd name="T32" fmla="*/ 2147483647 w 159"/>
                <a:gd name="T33" fmla="*/ 0 h 56"/>
                <a:gd name="T34" fmla="*/ 2147483647 w 159"/>
                <a:gd name="T35" fmla="*/ 0 h 56"/>
                <a:gd name="T36" fmla="*/ 2147483647 w 159"/>
                <a:gd name="T37" fmla="*/ 0 h 56"/>
                <a:gd name="T38" fmla="*/ 2147483647 w 159"/>
                <a:gd name="T39" fmla="*/ 0 h 56"/>
                <a:gd name="T40" fmla="*/ 2147483647 w 159"/>
                <a:gd name="T41" fmla="*/ 2147483647 h 56"/>
                <a:gd name="T42" fmla="*/ 2147483647 w 159"/>
                <a:gd name="T43" fmla="*/ 2147483647 h 56"/>
                <a:gd name="T44" fmla="*/ 2147483647 w 159"/>
                <a:gd name="T45" fmla="*/ 2147483647 h 56"/>
                <a:gd name="T46" fmla="*/ 2147483647 w 159"/>
                <a:gd name="T47" fmla="*/ 2147483647 h 56"/>
                <a:gd name="T48" fmla="*/ 2147483647 w 159"/>
                <a:gd name="T49" fmla="*/ 2147483647 h 56"/>
                <a:gd name="T50" fmla="*/ 2147483647 w 159"/>
                <a:gd name="T51" fmla="*/ 2147483647 h 56"/>
                <a:gd name="T52" fmla="*/ 2147483647 w 159"/>
                <a:gd name="T53" fmla="*/ 2147483647 h 56"/>
                <a:gd name="T54" fmla="*/ 2147483647 w 159"/>
                <a:gd name="T55" fmla="*/ 2147483647 h 56"/>
                <a:gd name="T56" fmla="*/ 2147483647 w 159"/>
                <a:gd name="T57" fmla="*/ 2147483647 h 56"/>
                <a:gd name="T58" fmla="*/ 2147483647 w 159"/>
                <a:gd name="T59" fmla="*/ 2147483647 h 56"/>
                <a:gd name="T60" fmla="*/ 2147483647 w 159"/>
                <a:gd name="T61" fmla="*/ 2147483647 h 56"/>
                <a:gd name="T62" fmla="*/ 2147483647 w 159"/>
                <a:gd name="T63" fmla="*/ 2147483647 h 56"/>
                <a:gd name="T64" fmla="*/ 2147483647 w 159"/>
                <a:gd name="T65" fmla="*/ 2147483647 h 56"/>
                <a:gd name="T66" fmla="*/ 2147483647 w 159"/>
                <a:gd name="T67" fmla="*/ 2147483647 h 56"/>
                <a:gd name="T68" fmla="*/ 2147483647 w 159"/>
                <a:gd name="T69" fmla="*/ 214748364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24" name="Freeform 433"/>
            <p:cNvSpPr>
              <a:spLocks/>
            </p:cNvSpPr>
            <p:nvPr/>
          </p:nvSpPr>
          <p:spPr bwMode="auto">
            <a:xfrm>
              <a:off x="1214438" y="1995488"/>
              <a:ext cx="1620837" cy="862012"/>
            </a:xfrm>
            <a:custGeom>
              <a:avLst/>
              <a:gdLst>
                <a:gd name="T0" fmla="*/ 2147483647 w 3734"/>
                <a:gd name="T1" fmla="*/ 2147483647 h 1644"/>
                <a:gd name="T2" fmla="*/ 2147483647 w 3734"/>
                <a:gd name="T3" fmla="*/ 2147483647 h 1644"/>
                <a:gd name="T4" fmla="*/ 2147483647 w 3734"/>
                <a:gd name="T5" fmla="*/ 2147483647 h 1644"/>
                <a:gd name="T6" fmla="*/ 2147483647 w 3734"/>
                <a:gd name="T7" fmla="*/ 2147483647 h 1644"/>
                <a:gd name="T8" fmla="*/ 2147483647 w 3734"/>
                <a:gd name="T9" fmla="*/ 2147483647 h 1644"/>
                <a:gd name="T10" fmla="*/ 2147483647 w 3734"/>
                <a:gd name="T11" fmla="*/ 2147483647 h 1644"/>
                <a:gd name="T12" fmla="*/ 2147483647 w 3734"/>
                <a:gd name="T13" fmla="*/ 2147483647 h 1644"/>
                <a:gd name="T14" fmla="*/ 2147483647 w 3734"/>
                <a:gd name="T15" fmla="*/ 2147483647 h 1644"/>
                <a:gd name="T16" fmla="*/ 2147483647 w 3734"/>
                <a:gd name="T17" fmla="*/ 2147483647 h 1644"/>
                <a:gd name="T18" fmla="*/ 2147483647 w 3734"/>
                <a:gd name="T19" fmla="*/ 2147483647 h 1644"/>
                <a:gd name="T20" fmla="*/ 2147483647 w 3734"/>
                <a:gd name="T21" fmla="*/ 2147483647 h 1644"/>
                <a:gd name="T22" fmla="*/ 2147483647 w 3734"/>
                <a:gd name="T23" fmla="*/ 2147483647 h 1644"/>
                <a:gd name="T24" fmla="*/ 2147483647 w 3734"/>
                <a:gd name="T25" fmla="*/ 2147483647 h 1644"/>
                <a:gd name="T26" fmla="*/ 2147483647 w 3734"/>
                <a:gd name="T27" fmla="*/ 2147483647 h 1644"/>
                <a:gd name="T28" fmla="*/ 2147483647 w 3734"/>
                <a:gd name="T29" fmla="*/ 2147483647 h 1644"/>
                <a:gd name="T30" fmla="*/ 2147483647 w 3734"/>
                <a:gd name="T31" fmla="*/ 2147483647 h 1644"/>
                <a:gd name="T32" fmla="*/ 2147483647 w 3734"/>
                <a:gd name="T33" fmla="*/ 2147483647 h 1644"/>
                <a:gd name="T34" fmla="*/ 2147483647 w 3734"/>
                <a:gd name="T35" fmla="*/ 2147483647 h 1644"/>
                <a:gd name="T36" fmla="*/ 2147483647 w 3734"/>
                <a:gd name="T37" fmla="*/ 2147483647 h 1644"/>
                <a:gd name="T38" fmla="*/ 2147483647 w 3734"/>
                <a:gd name="T39" fmla="*/ 2147483647 h 1644"/>
                <a:gd name="T40" fmla="*/ 2147483647 w 3734"/>
                <a:gd name="T41" fmla="*/ 2147483647 h 1644"/>
                <a:gd name="T42" fmla="*/ 2147483647 w 3734"/>
                <a:gd name="T43" fmla="*/ 2147483647 h 1644"/>
                <a:gd name="T44" fmla="*/ 2147483647 w 3734"/>
                <a:gd name="T45" fmla="*/ 2147483647 h 1644"/>
                <a:gd name="T46" fmla="*/ 2147483647 w 3734"/>
                <a:gd name="T47" fmla="*/ 2147483647 h 1644"/>
                <a:gd name="T48" fmla="*/ 2147483647 w 3734"/>
                <a:gd name="T49" fmla="*/ 2147483647 h 1644"/>
                <a:gd name="T50" fmla="*/ 2147483647 w 3734"/>
                <a:gd name="T51" fmla="*/ 2147483647 h 1644"/>
                <a:gd name="T52" fmla="*/ 2147483647 w 3734"/>
                <a:gd name="T53" fmla="*/ 2147483647 h 1644"/>
                <a:gd name="T54" fmla="*/ 2147483647 w 3734"/>
                <a:gd name="T55" fmla="*/ 2147483647 h 1644"/>
                <a:gd name="T56" fmla="*/ 2147483647 w 3734"/>
                <a:gd name="T57" fmla="*/ 2147483647 h 1644"/>
                <a:gd name="T58" fmla="*/ 2147483647 w 3734"/>
                <a:gd name="T59" fmla="*/ 2147483647 h 1644"/>
                <a:gd name="T60" fmla="*/ 2147483647 w 3734"/>
                <a:gd name="T61" fmla="*/ 2147483647 h 1644"/>
                <a:gd name="T62" fmla="*/ 2147483647 w 3734"/>
                <a:gd name="T63" fmla="*/ 2147483647 h 1644"/>
                <a:gd name="T64" fmla="*/ 2147483647 w 3734"/>
                <a:gd name="T65" fmla="*/ 2147483647 h 1644"/>
                <a:gd name="T66" fmla="*/ 2147483647 w 3734"/>
                <a:gd name="T67" fmla="*/ 2147483647 h 1644"/>
                <a:gd name="T68" fmla="*/ 2147483647 w 3734"/>
                <a:gd name="T69" fmla="*/ 2147483647 h 1644"/>
                <a:gd name="T70" fmla="*/ 2147483647 w 3734"/>
                <a:gd name="T71" fmla="*/ 2147483647 h 1644"/>
                <a:gd name="T72" fmla="*/ 2147483647 w 3734"/>
                <a:gd name="T73" fmla="*/ 2147483647 h 1644"/>
                <a:gd name="T74" fmla="*/ 2147483647 w 3734"/>
                <a:gd name="T75" fmla="*/ 2147483647 h 1644"/>
                <a:gd name="T76" fmla="*/ 2147483647 w 3734"/>
                <a:gd name="T77" fmla="*/ 2147483647 h 1644"/>
                <a:gd name="T78" fmla="*/ 2147483647 w 3734"/>
                <a:gd name="T79" fmla="*/ 2147483647 h 1644"/>
                <a:gd name="T80" fmla="*/ 2147483647 w 3734"/>
                <a:gd name="T81" fmla="*/ 2147483647 h 1644"/>
                <a:gd name="T82" fmla="*/ 2147483647 w 3734"/>
                <a:gd name="T83" fmla="*/ 2147483647 h 1644"/>
                <a:gd name="T84" fmla="*/ 2147483647 w 3734"/>
                <a:gd name="T85" fmla="*/ 2147483647 h 1644"/>
                <a:gd name="T86" fmla="*/ 2147483647 w 3734"/>
                <a:gd name="T87" fmla="*/ 2147483647 h 1644"/>
                <a:gd name="T88" fmla="*/ 2147483647 w 3734"/>
                <a:gd name="T89" fmla="*/ 2147483647 h 1644"/>
                <a:gd name="T90" fmla="*/ 2147483647 w 3734"/>
                <a:gd name="T91" fmla="*/ 2147483647 h 1644"/>
                <a:gd name="T92" fmla="*/ 2147483647 w 3734"/>
                <a:gd name="T93" fmla="*/ 2147483647 h 1644"/>
                <a:gd name="T94" fmla="*/ 2147483647 w 3734"/>
                <a:gd name="T95" fmla="*/ 2147483647 h 1644"/>
                <a:gd name="T96" fmla="*/ 2147483647 w 3734"/>
                <a:gd name="T97" fmla="*/ 2147483647 h 1644"/>
                <a:gd name="T98" fmla="*/ 2147483647 w 3734"/>
                <a:gd name="T99" fmla="*/ 2147483647 h 1644"/>
                <a:gd name="T100" fmla="*/ 2147483647 w 3734"/>
                <a:gd name="T101" fmla="*/ 2147483647 h 1644"/>
                <a:gd name="T102" fmla="*/ 2147483647 w 3734"/>
                <a:gd name="T103" fmla="*/ 2147483647 h 1644"/>
                <a:gd name="T104" fmla="*/ 2147483647 w 3734"/>
                <a:gd name="T105" fmla="*/ 2147483647 h 1644"/>
                <a:gd name="T106" fmla="*/ 2147483647 w 3734"/>
                <a:gd name="T107" fmla="*/ 2147483647 h 1644"/>
                <a:gd name="T108" fmla="*/ 2147483647 w 3734"/>
                <a:gd name="T109" fmla="*/ 2147483647 h 1644"/>
                <a:gd name="T110" fmla="*/ 2147483647 w 3734"/>
                <a:gd name="T111" fmla="*/ 2147483647 h 1644"/>
                <a:gd name="T112" fmla="*/ 2147483647 w 3734"/>
                <a:gd name="T113" fmla="*/ 2147483647 h 1644"/>
                <a:gd name="T114" fmla="*/ 2147483647 w 3734"/>
                <a:gd name="T115" fmla="*/ 2147483647 h 1644"/>
                <a:gd name="T116" fmla="*/ 2147483647 w 3734"/>
                <a:gd name="T117" fmla="*/ 2147483647 h 1644"/>
                <a:gd name="T118" fmla="*/ 2147483647 w 3734"/>
                <a:gd name="T119" fmla="*/ 2147483647 h 1644"/>
                <a:gd name="T120" fmla="*/ 2147483647 w 3734"/>
                <a:gd name="T121" fmla="*/ 2147483647 h 1644"/>
                <a:gd name="T122" fmla="*/ 2147483647 w 3734"/>
                <a:gd name="T123" fmla="*/ 2147483647 h 1644"/>
                <a:gd name="T124" fmla="*/ 2147483647 w 3734"/>
                <a:gd name="T125" fmla="*/ 2147483647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21" name="Freeform 434"/>
            <p:cNvSpPr>
              <a:spLocks/>
            </p:cNvSpPr>
            <p:nvPr>
              <p:custDataLst>
                <p:tags r:id="rId262"/>
              </p:custDataLst>
            </p:nvPr>
          </p:nvSpPr>
          <p:spPr bwMode="auto">
            <a:xfrm>
              <a:off x="4775200" y="4068763"/>
              <a:ext cx="127000" cy="158750"/>
            </a:xfrm>
            <a:custGeom>
              <a:avLst/>
              <a:gdLst>
                <a:gd name="T0" fmla="*/ 50128901 w 292"/>
                <a:gd name="T1" fmla="*/ 2656485 h 308"/>
                <a:gd name="T2" fmla="*/ 52209613 w 292"/>
                <a:gd name="T3" fmla="*/ 9829614 h 308"/>
                <a:gd name="T4" fmla="*/ 54101130 w 292"/>
                <a:gd name="T5" fmla="*/ 24174842 h 308"/>
                <a:gd name="T6" fmla="*/ 55236301 w 292"/>
                <a:gd name="T7" fmla="*/ 38255142 h 308"/>
                <a:gd name="T8" fmla="*/ 55047106 w 292"/>
                <a:gd name="T9" fmla="*/ 42771270 h 308"/>
                <a:gd name="T10" fmla="*/ 54101130 w 292"/>
                <a:gd name="T11" fmla="*/ 47553356 h 308"/>
                <a:gd name="T12" fmla="*/ 50885682 w 292"/>
                <a:gd name="T13" fmla="*/ 54725970 h 308"/>
                <a:gd name="T14" fmla="*/ 43697134 w 292"/>
                <a:gd name="T15" fmla="*/ 49147041 h 308"/>
                <a:gd name="T16" fmla="*/ 31212425 w 292"/>
                <a:gd name="T17" fmla="*/ 68540313 h 308"/>
                <a:gd name="T18" fmla="*/ 24969853 w 292"/>
                <a:gd name="T19" fmla="*/ 73853283 h 308"/>
                <a:gd name="T20" fmla="*/ 11160777 w 292"/>
                <a:gd name="T21" fmla="*/ 78635369 h 308"/>
                <a:gd name="T22" fmla="*/ 6053377 w 292"/>
                <a:gd name="T23" fmla="*/ 81823255 h 308"/>
                <a:gd name="T24" fmla="*/ 1135171 w 292"/>
                <a:gd name="T25" fmla="*/ 81823255 h 308"/>
                <a:gd name="T26" fmla="*/ 1702322 w 292"/>
                <a:gd name="T27" fmla="*/ 78900812 h 308"/>
                <a:gd name="T28" fmla="*/ 2080712 w 292"/>
                <a:gd name="T29" fmla="*/ 75978884 h 308"/>
                <a:gd name="T30" fmla="*/ 1324366 w 292"/>
                <a:gd name="T31" fmla="*/ 70399955 h 308"/>
                <a:gd name="T32" fmla="*/ 378390 w 292"/>
                <a:gd name="T33" fmla="*/ 65352427 h 308"/>
                <a:gd name="T34" fmla="*/ 0 w 292"/>
                <a:gd name="T35" fmla="*/ 60570341 h 308"/>
                <a:gd name="T36" fmla="*/ 567586 w 292"/>
                <a:gd name="T37" fmla="*/ 54460528 h 308"/>
                <a:gd name="T38" fmla="*/ 2269908 w 292"/>
                <a:gd name="T39" fmla="*/ 49943884 h 308"/>
                <a:gd name="T40" fmla="*/ 4918205 w 292"/>
                <a:gd name="T41" fmla="*/ 46224598 h 308"/>
                <a:gd name="T42" fmla="*/ 7944894 w 292"/>
                <a:gd name="T43" fmla="*/ 42771270 h 308"/>
                <a:gd name="T44" fmla="*/ 14565856 w 292"/>
                <a:gd name="T45" fmla="*/ 35864099 h 308"/>
                <a:gd name="T46" fmla="*/ 17592545 w 292"/>
                <a:gd name="T47" fmla="*/ 31613413 h 308"/>
                <a:gd name="T48" fmla="*/ 19862452 w 292"/>
                <a:gd name="T49" fmla="*/ 26034485 h 308"/>
                <a:gd name="T50" fmla="*/ 18538086 w 292"/>
                <a:gd name="T51" fmla="*/ 25503600 h 308"/>
                <a:gd name="T52" fmla="*/ 17403349 w 292"/>
                <a:gd name="T53" fmla="*/ 24174842 h 308"/>
                <a:gd name="T54" fmla="*/ 15511397 w 292"/>
                <a:gd name="T55" fmla="*/ 19393271 h 308"/>
                <a:gd name="T56" fmla="*/ 13998271 w 292"/>
                <a:gd name="T57" fmla="*/ 13282942 h 308"/>
                <a:gd name="T58" fmla="*/ 13619880 w 292"/>
                <a:gd name="T59" fmla="*/ 6375771 h 308"/>
                <a:gd name="T60" fmla="*/ 17024959 w 292"/>
                <a:gd name="T61" fmla="*/ 5047528 h 308"/>
                <a:gd name="T62" fmla="*/ 19862452 w 292"/>
                <a:gd name="T63" fmla="*/ 5312971 h 308"/>
                <a:gd name="T64" fmla="*/ 24969853 w 292"/>
                <a:gd name="T65" fmla="*/ 6375771 h 308"/>
                <a:gd name="T66" fmla="*/ 31968771 w 292"/>
                <a:gd name="T67" fmla="*/ 5578929 h 308"/>
                <a:gd name="T68" fmla="*/ 39724904 w 292"/>
                <a:gd name="T69" fmla="*/ 3187886 h 308"/>
                <a:gd name="T70" fmla="*/ 48993729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chemeClr val="accent1">
                <a:lumMod val="60000"/>
                <a:lumOff val="40000"/>
              </a:schemeClr>
            </a:solidFill>
            <a:ln w="9525" cmpd="sng">
              <a:solidFill>
                <a:srgbClr val="FFFFFF"/>
              </a:solidFill>
              <a:prstDash val="solid"/>
              <a:round/>
              <a:headEnd/>
              <a:tailEnd/>
            </a:ln>
          </p:spPr>
          <p:txBody>
            <a:bodyPr/>
            <a:lstStyle/>
            <a:p>
              <a:pPr>
                <a:defRPr/>
              </a:pPr>
              <a:endParaRPr lang="en-GB" dirty="0">
                <a:solidFill>
                  <a:srgbClr val="000000"/>
                </a:solidFill>
                <a:latin typeface="Arial" charset="0"/>
                <a:cs typeface="Arial" charset="0"/>
              </a:endParaRPr>
            </a:p>
          </p:txBody>
        </p:sp>
        <p:sp>
          <p:nvSpPr>
            <p:cNvPr id="47526" name="Freeform 435"/>
            <p:cNvSpPr>
              <a:spLocks/>
            </p:cNvSpPr>
            <p:nvPr>
              <p:custDataLst>
                <p:tags r:id="rId263"/>
              </p:custDataLst>
            </p:nvPr>
          </p:nvSpPr>
          <p:spPr bwMode="auto">
            <a:xfrm>
              <a:off x="4881563" y="4219575"/>
              <a:ext cx="6350" cy="57150"/>
            </a:xfrm>
            <a:custGeom>
              <a:avLst/>
              <a:gdLst>
                <a:gd name="T0" fmla="*/ 2147483647 w 14"/>
                <a:gd name="T1" fmla="*/ 0 h 7"/>
                <a:gd name="T2" fmla="*/ 2147483647 w 14"/>
                <a:gd name="T3" fmla="*/ 2147483647 h 7"/>
                <a:gd name="T4" fmla="*/ 2147483647 w 14"/>
                <a:gd name="T5" fmla="*/ 2147483647 h 7"/>
                <a:gd name="T6" fmla="*/ 0 w 14"/>
                <a:gd name="T7" fmla="*/ 2147483647 h 7"/>
                <a:gd name="T8" fmla="*/ 2147483647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endParaRPr lang="en-GB"/>
            </a:p>
          </p:txBody>
        </p:sp>
        <p:sp>
          <p:nvSpPr>
            <p:cNvPr id="47527" name="Freeform 436"/>
            <p:cNvSpPr>
              <a:spLocks/>
            </p:cNvSpPr>
            <p:nvPr>
              <p:custDataLst>
                <p:tags r:id="rId264"/>
              </p:custDataLst>
            </p:nvPr>
          </p:nvSpPr>
          <p:spPr bwMode="auto">
            <a:xfrm>
              <a:off x="4371975" y="3455988"/>
              <a:ext cx="249238" cy="500062"/>
            </a:xfrm>
            <a:custGeom>
              <a:avLst/>
              <a:gdLst>
                <a:gd name="T0" fmla="*/ 2147483647 w 581"/>
                <a:gd name="T1" fmla="*/ 2147483647 h 955"/>
                <a:gd name="T2" fmla="*/ 2147483647 w 581"/>
                <a:gd name="T3" fmla="*/ 2147483647 h 955"/>
                <a:gd name="T4" fmla="*/ 2147483647 w 581"/>
                <a:gd name="T5" fmla="*/ 2147483647 h 955"/>
                <a:gd name="T6" fmla="*/ 2147483647 w 581"/>
                <a:gd name="T7" fmla="*/ 2147483647 h 955"/>
                <a:gd name="T8" fmla="*/ 2147483647 w 581"/>
                <a:gd name="T9" fmla="*/ 2147483647 h 955"/>
                <a:gd name="T10" fmla="*/ 2147483647 w 581"/>
                <a:gd name="T11" fmla="*/ 2147483647 h 955"/>
                <a:gd name="T12" fmla="*/ 2147483647 w 581"/>
                <a:gd name="T13" fmla="*/ 2147483647 h 955"/>
                <a:gd name="T14" fmla="*/ 2147483647 w 581"/>
                <a:gd name="T15" fmla="*/ 2147483647 h 955"/>
                <a:gd name="T16" fmla="*/ 2147483647 w 581"/>
                <a:gd name="T17" fmla="*/ 2147483647 h 955"/>
                <a:gd name="T18" fmla="*/ 2147483647 w 581"/>
                <a:gd name="T19" fmla="*/ 2147483647 h 955"/>
                <a:gd name="T20" fmla="*/ 2147483647 w 581"/>
                <a:gd name="T21" fmla="*/ 2147483647 h 955"/>
                <a:gd name="T22" fmla="*/ 2147483647 w 581"/>
                <a:gd name="T23" fmla="*/ 2147483647 h 955"/>
                <a:gd name="T24" fmla="*/ 2147483647 w 581"/>
                <a:gd name="T25" fmla="*/ 2147483647 h 955"/>
                <a:gd name="T26" fmla="*/ 2147483647 w 581"/>
                <a:gd name="T27" fmla="*/ 2147483647 h 955"/>
                <a:gd name="T28" fmla="*/ 2147483647 w 581"/>
                <a:gd name="T29" fmla="*/ 2147483647 h 955"/>
                <a:gd name="T30" fmla="*/ 2147483647 w 581"/>
                <a:gd name="T31" fmla="*/ 2147483647 h 955"/>
                <a:gd name="T32" fmla="*/ 2147483647 w 581"/>
                <a:gd name="T33" fmla="*/ 2147483647 h 955"/>
                <a:gd name="T34" fmla="*/ 2147483647 w 581"/>
                <a:gd name="T35" fmla="*/ 2147483647 h 955"/>
                <a:gd name="T36" fmla="*/ 2147483647 w 581"/>
                <a:gd name="T37" fmla="*/ 2147483647 h 955"/>
                <a:gd name="T38" fmla="*/ 2147483647 w 581"/>
                <a:gd name="T39" fmla="*/ 2147483647 h 955"/>
                <a:gd name="T40" fmla="*/ 2147483647 w 581"/>
                <a:gd name="T41" fmla="*/ 2147483647 h 955"/>
                <a:gd name="T42" fmla="*/ 2147483647 w 581"/>
                <a:gd name="T43" fmla="*/ 2147483647 h 955"/>
                <a:gd name="T44" fmla="*/ 2147483647 w 581"/>
                <a:gd name="T45" fmla="*/ 2147483647 h 955"/>
                <a:gd name="T46" fmla="*/ 2147483647 w 581"/>
                <a:gd name="T47" fmla="*/ 2147483647 h 955"/>
                <a:gd name="T48" fmla="*/ 2147483647 w 581"/>
                <a:gd name="T49" fmla="*/ 2147483647 h 955"/>
                <a:gd name="T50" fmla="*/ 2147483647 w 581"/>
                <a:gd name="T51" fmla="*/ 2147483647 h 955"/>
                <a:gd name="T52" fmla="*/ 2147483647 w 581"/>
                <a:gd name="T53" fmla="*/ 2147483647 h 955"/>
                <a:gd name="T54" fmla="*/ 2147483647 w 581"/>
                <a:gd name="T55" fmla="*/ 2147483647 h 955"/>
                <a:gd name="T56" fmla="*/ 2147483647 w 581"/>
                <a:gd name="T57" fmla="*/ 2147483647 h 955"/>
                <a:gd name="T58" fmla="*/ 2147483647 w 581"/>
                <a:gd name="T59" fmla="*/ 2147483647 h 955"/>
                <a:gd name="T60" fmla="*/ 2147483647 w 581"/>
                <a:gd name="T61" fmla="*/ 2147483647 h 955"/>
                <a:gd name="T62" fmla="*/ 2147483647 w 581"/>
                <a:gd name="T63" fmla="*/ 2147483647 h 955"/>
                <a:gd name="T64" fmla="*/ 2147483647 w 581"/>
                <a:gd name="T65" fmla="*/ 2147483647 h 955"/>
                <a:gd name="T66" fmla="*/ 2147483647 w 581"/>
                <a:gd name="T67" fmla="*/ 2147483647 h 955"/>
                <a:gd name="T68" fmla="*/ 2147483647 w 581"/>
                <a:gd name="T69" fmla="*/ 2147483647 h 955"/>
                <a:gd name="T70" fmla="*/ 2147483647 w 581"/>
                <a:gd name="T71" fmla="*/ 2147483647 h 955"/>
                <a:gd name="T72" fmla="*/ 2147483647 w 581"/>
                <a:gd name="T73" fmla="*/ 2147483647 h 955"/>
                <a:gd name="T74" fmla="*/ 2147483647 w 581"/>
                <a:gd name="T75" fmla="*/ 2147483647 h 955"/>
                <a:gd name="T76" fmla="*/ 2147483647 w 581"/>
                <a:gd name="T77" fmla="*/ 2147483647 h 955"/>
                <a:gd name="T78" fmla="*/ 2147483647 w 581"/>
                <a:gd name="T79" fmla="*/ 2147483647 h 955"/>
                <a:gd name="T80" fmla="*/ 2147483647 w 581"/>
                <a:gd name="T81" fmla="*/ 2147483647 h 955"/>
                <a:gd name="T82" fmla="*/ 2147483647 w 581"/>
                <a:gd name="T83" fmla="*/ 2147483647 h 955"/>
                <a:gd name="T84" fmla="*/ 2147483647 w 581"/>
                <a:gd name="T85" fmla="*/ 2147483647 h 955"/>
                <a:gd name="T86" fmla="*/ 2147483647 w 581"/>
                <a:gd name="T87" fmla="*/ 2147483647 h 955"/>
                <a:gd name="T88" fmla="*/ 2147483647 w 581"/>
                <a:gd name="T89" fmla="*/ 2147483647 h 955"/>
                <a:gd name="T90" fmla="*/ 2147483647 w 581"/>
                <a:gd name="T91" fmla="*/ 2147483647 h 955"/>
                <a:gd name="T92" fmla="*/ 2147483647 w 581"/>
                <a:gd name="T93" fmla="*/ 2147483647 h 955"/>
                <a:gd name="T94" fmla="*/ 2147483647 w 581"/>
                <a:gd name="T95" fmla="*/ 2147483647 h 955"/>
                <a:gd name="T96" fmla="*/ 2147483647 w 581"/>
                <a:gd name="T97" fmla="*/ 2147483647 h 955"/>
                <a:gd name="T98" fmla="*/ 2147483647 w 581"/>
                <a:gd name="T99" fmla="*/ 2147483647 h 955"/>
                <a:gd name="T100" fmla="*/ 2147483647 w 581"/>
                <a:gd name="T101" fmla="*/ 0 h 955"/>
                <a:gd name="T102" fmla="*/ 2147483647 w 581"/>
                <a:gd name="T103" fmla="*/ 2147483647 h 955"/>
                <a:gd name="T104" fmla="*/ 2147483647 w 581"/>
                <a:gd name="T105" fmla="*/ 214748364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endParaRPr lang="en-GB"/>
            </a:p>
          </p:txBody>
        </p:sp>
        <p:sp>
          <p:nvSpPr>
            <p:cNvPr id="47528" name="Freeform 437"/>
            <p:cNvSpPr>
              <a:spLocks/>
            </p:cNvSpPr>
            <p:nvPr>
              <p:custDataLst>
                <p:tags r:id="rId265"/>
              </p:custDataLst>
            </p:nvPr>
          </p:nvSpPr>
          <p:spPr bwMode="auto">
            <a:xfrm>
              <a:off x="4048125" y="2838450"/>
              <a:ext cx="15875" cy="57150"/>
            </a:xfrm>
            <a:custGeom>
              <a:avLst/>
              <a:gdLst>
                <a:gd name="T0" fmla="*/ 2147483647 w 45"/>
                <a:gd name="T1" fmla="*/ 0 h 36"/>
                <a:gd name="T2" fmla="*/ 0 w 45"/>
                <a:gd name="T3" fmla="*/ 2147483647 h 36"/>
                <a:gd name="T4" fmla="*/ 2147483647 w 45"/>
                <a:gd name="T5" fmla="*/ 2147483647 h 36"/>
                <a:gd name="T6" fmla="*/ 2147483647 w 45"/>
                <a:gd name="T7" fmla="*/ 2147483647 h 36"/>
                <a:gd name="T8" fmla="*/ 2147483647 w 4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29" name="Freeform 439"/>
            <p:cNvSpPr>
              <a:spLocks/>
            </p:cNvSpPr>
            <p:nvPr/>
          </p:nvSpPr>
          <p:spPr bwMode="auto">
            <a:xfrm>
              <a:off x="2559050" y="5535613"/>
              <a:ext cx="19050" cy="26987"/>
            </a:xfrm>
            <a:custGeom>
              <a:avLst/>
              <a:gdLst>
                <a:gd name="T0" fmla="*/ 2147483647 w 46"/>
                <a:gd name="T1" fmla="*/ 2147483647 h 51"/>
                <a:gd name="T2" fmla="*/ 2147483647 w 46"/>
                <a:gd name="T3" fmla="*/ 0 h 51"/>
                <a:gd name="T4" fmla="*/ 2147483647 w 46"/>
                <a:gd name="T5" fmla="*/ 2147483647 h 51"/>
                <a:gd name="T6" fmla="*/ 2147483647 w 46"/>
                <a:gd name="T7" fmla="*/ 2147483647 h 51"/>
                <a:gd name="T8" fmla="*/ 2147483647 w 46"/>
                <a:gd name="T9" fmla="*/ 2147483647 h 51"/>
                <a:gd name="T10" fmla="*/ 2147483647 w 46"/>
                <a:gd name="T11" fmla="*/ 2147483647 h 51"/>
                <a:gd name="T12" fmla="*/ 0 w 46"/>
                <a:gd name="T13" fmla="*/ 2147483647 h 51"/>
                <a:gd name="T14" fmla="*/ 0 w 46"/>
                <a:gd name="T15" fmla="*/ 2147483647 h 51"/>
                <a:gd name="T16" fmla="*/ 0 w 46"/>
                <a:gd name="T17" fmla="*/ 2147483647 h 51"/>
                <a:gd name="T18" fmla="*/ 2147483647 w 46"/>
                <a:gd name="T19" fmla="*/ 2147483647 h 51"/>
                <a:gd name="T20" fmla="*/ 2147483647 w 46"/>
                <a:gd name="T21" fmla="*/ 2147483647 h 51"/>
                <a:gd name="T22" fmla="*/ 2147483647 w 46"/>
                <a:gd name="T23" fmla="*/ 2147483647 h 51"/>
                <a:gd name="T24" fmla="*/ 2147483647 w 46"/>
                <a:gd name="T25" fmla="*/ 2147483647 h 51"/>
                <a:gd name="T26" fmla="*/ 2147483647 w 46"/>
                <a:gd name="T27" fmla="*/ 2147483647 h 51"/>
                <a:gd name="T28" fmla="*/ 2147483647 w 46"/>
                <a:gd name="T29" fmla="*/ 2147483647 h 51"/>
                <a:gd name="T30" fmla="*/ 2147483647 w 46"/>
                <a:gd name="T31" fmla="*/ 2147483647 h 51"/>
                <a:gd name="T32" fmla="*/ 2147483647 w 46"/>
                <a:gd name="T33" fmla="*/ 2147483647 h 51"/>
                <a:gd name="T34" fmla="*/ 2147483647 w 46"/>
                <a:gd name="T35" fmla="*/ 2147483647 h 51"/>
                <a:gd name="T36" fmla="*/ 2147483647 w 46"/>
                <a:gd name="T37" fmla="*/ 2147483647 h 51"/>
                <a:gd name="T38" fmla="*/ 2147483647 w 46"/>
                <a:gd name="T39" fmla="*/ 2147483647 h 51"/>
                <a:gd name="T40" fmla="*/ 2147483647 w 46"/>
                <a:gd name="T41" fmla="*/ 2147483647 h 51"/>
                <a:gd name="T42" fmla="*/ 2147483647 w 46"/>
                <a:gd name="T43" fmla="*/ 2147483647 h 51"/>
                <a:gd name="T44" fmla="*/ 2147483647 w 46"/>
                <a:gd name="T45" fmla="*/ 2147483647 h 51"/>
                <a:gd name="T46" fmla="*/ 2147483647 w 46"/>
                <a:gd name="T47" fmla="*/ 2147483647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30" name="Freeform 440"/>
            <p:cNvSpPr>
              <a:spLocks/>
            </p:cNvSpPr>
            <p:nvPr/>
          </p:nvSpPr>
          <p:spPr bwMode="auto">
            <a:xfrm>
              <a:off x="2573338" y="5848350"/>
              <a:ext cx="82550" cy="82550"/>
            </a:xfrm>
            <a:custGeom>
              <a:avLst/>
              <a:gdLst>
                <a:gd name="T0" fmla="*/ 0 w 192"/>
                <a:gd name="T1" fmla="*/ 0 h 158"/>
                <a:gd name="T2" fmla="*/ 0 w 192"/>
                <a:gd name="T3" fmla="*/ 2147483647 h 158"/>
                <a:gd name="T4" fmla="*/ 2147483647 w 192"/>
                <a:gd name="T5" fmla="*/ 2147483647 h 158"/>
                <a:gd name="T6" fmla="*/ 2147483647 w 192"/>
                <a:gd name="T7" fmla="*/ 2147483647 h 158"/>
                <a:gd name="T8" fmla="*/ 2147483647 w 192"/>
                <a:gd name="T9" fmla="*/ 2147483647 h 158"/>
                <a:gd name="T10" fmla="*/ 2147483647 w 192"/>
                <a:gd name="T11" fmla="*/ 2147483647 h 158"/>
                <a:gd name="T12" fmla="*/ 2147483647 w 192"/>
                <a:gd name="T13" fmla="*/ 2147483647 h 158"/>
                <a:gd name="T14" fmla="*/ 2147483647 w 192"/>
                <a:gd name="T15" fmla="*/ 2147483647 h 158"/>
                <a:gd name="T16" fmla="*/ 2147483647 w 192"/>
                <a:gd name="T17" fmla="*/ 2147483647 h 158"/>
                <a:gd name="T18" fmla="*/ 2147483647 w 192"/>
                <a:gd name="T19" fmla="*/ 2147483647 h 158"/>
                <a:gd name="T20" fmla="*/ 2147483647 w 192"/>
                <a:gd name="T21" fmla="*/ 2147483647 h 158"/>
                <a:gd name="T22" fmla="*/ 2147483647 w 192"/>
                <a:gd name="T23" fmla="*/ 2147483647 h 158"/>
                <a:gd name="T24" fmla="*/ 2147483647 w 192"/>
                <a:gd name="T25" fmla="*/ 2147483647 h 158"/>
                <a:gd name="T26" fmla="*/ 2147483647 w 192"/>
                <a:gd name="T27" fmla="*/ 2147483647 h 158"/>
                <a:gd name="T28" fmla="*/ 2147483647 w 192"/>
                <a:gd name="T29" fmla="*/ 2147483647 h 158"/>
                <a:gd name="T30" fmla="*/ 2147483647 w 192"/>
                <a:gd name="T31" fmla="*/ 2147483647 h 158"/>
                <a:gd name="T32" fmla="*/ 2147483647 w 192"/>
                <a:gd name="T33" fmla="*/ 2147483647 h 158"/>
                <a:gd name="T34" fmla="*/ 2147483647 w 192"/>
                <a:gd name="T35" fmla="*/ 2147483647 h 158"/>
                <a:gd name="T36" fmla="*/ 2147483647 w 192"/>
                <a:gd name="T37" fmla="*/ 2147483647 h 158"/>
                <a:gd name="T38" fmla="*/ 2147483647 w 192"/>
                <a:gd name="T39" fmla="*/ 2147483647 h 158"/>
                <a:gd name="T40" fmla="*/ 2147483647 w 192"/>
                <a:gd name="T41" fmla="*/ 2147483647 h 158"/>
                <a:gd name="T42" fmla="*/ 2147483647 w 192"/>
                <a:gd name="T43" fmla="*/ 2147483647 h 158"/>
                <a:gd name="T44" fmla="*/ 2147483647 w 192"/>
                <a:gd name="T45" fmla="*/ 2147483647 h 158"/>
                <a:gd name="T46" fmla="*/ 2147483647 w 192"/>
                <a:gd name="T47" fmla="*/ 2147483647 h 158"/>
                <a:gd name="T48" fmla="*/ 2147483647 w 192"/>
                <a:gd name="T49" fmla="*/ 2147483647 h 158"/>
                <a:gd name="T50" fmla="*/ 2147483647 w 192"/>
                <a:gd name="T51" fmla="*/ 2147483647 h 158"/>
                <a:gd name="T52" fmla="*/ 2147483647 w 192"/>
                <a:gd name="T53" fmla="*/ 2147483647 h 158"/>
                <a:gd name="T54" fmla="*/ 2147483647 w 192"/>
                <a:gd name="T55" fmla="*/ 2147483647 h 158"/>
                <a:gd name="T56" fmla="*/ 2147483647 w 192"/>
                <a:gd name="T57" fmla="*/ 2147483647 h 158"/>
                <a:gd name="T58" fmla="*/ 2147483647 w 192"/>
                <a:gd name="T59" fmla="*/ 2147483647 h 158"/>
                <a:gd name="T60" fmla="*/ 2147483647 w 192"/>
                <a:gd name="T61" fmla="*/ 2147483647 h 158"/>
                <a:gd name="T62" fmla="*/ 2147483647 w 192"/>
                <a:gd name="T63" fmla="*/ 2147483647 h 158"/>
                <a:gd name="T64" fmla="*/ 2147483647 w 192"/>
                <a:gd name="T65" fmla="*/ 2147483647 h 158"/>
                <a:gd name="T66" fmla="*/ 2147483647 w 192"/>
                <a:gd name="T67" fmla="*/ 2147483647 h 158"/>
                <a:gd name="T68" fmla="*/ 2147483647 w 192"/>
                <a:gd name="T69" fmla="*/ 2147483647 h 158"/>
                <a:gd name="T70" fmla="*/ 2147483647 w 192"/>
                <a:gd name="T71" fmla="*/ 2147483647 h 158"/>
                <a:gd name="T72" fmla="*/ 2147483647 w 192"/>
                <a:gd name="T73" fmla="*/ 2147483647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31" name="Freeform 441"/>
            <p:cNvSpPr>
              <a:spLocks/>
            </p:cNvSpPr>
            <p:nvPr/>
          </p:nvSpPr>
          <p:spPr bwMode="auto">
            <a:xfrm>
              <a:off x="2347913" y="4899025"/>
              <a:ext cx="384175" cy="952500"/>
            </a:xfrm>
            <a:custGeom>
              <a:avLst/>
              <a:gdLst>
                <a:gd name="T0" fmla="*/ 2147483647 w 884"/>
                <a:gd name="T1" fmla="*/ 2147483647 h 1818"/>
                <a:gd name="T2" fmla="*/ 2147483647 w 884"/>
                <a:gd name="T3" fmla="*/ 2147483647 h 1818"/>
                <a:gd name="T4" fmla="*/ 2147483647 w 884"/>
                <a:gd name="T5" fmla="*/ 2147483647 h 1818"/>
                <a:gd name="T6" fmla="*/ 2147483647 w 884"/>
                <a:gd name="T7" fmla="*/ 2147483647 h 1818"/>
                <a:gd name="T8" fmla="*/ 2147483647 w 884"/>
                <a:gd name="T9" fmla="*/ 2147483647 h 1818"/>
                <a:gd name="T10" fmla="*/ 2147483647 w 884"/>
                <a:gd name="T11" fmla="*/ 2147483647 h 1818"/>
                <a:gd name="T12" fmla="*/ 2147483647 w 884"/>
                <a:gd name="T13" fmla="*/ 2147483647 h 1818"/>
                <a:gd name="T14" fmla="*/ 2147483647 w 884"/>
                <a:gd name="T15" fmla="*/ 2147483647 h 1818"/>
                <a:gd name="T16" fmla="*/ 2147483647 w 884"/>
                <a:gd name="T17" fmla="*/ 2147483647 h 1818"/>
                <a:gd name="T18" fmla="*/ 2147483647 w 884"/>
                <a:gd name="T19" fmla="*/ 2147483647 h 1818"/>
                <a:gd name="T20" fmla="*/ 2147483647 w 884"/>
                <a:gd name="T21" fmla="*/ 2147483647 h 1818"/>
                <a:gd name="T22" fmla="*/ 2147483647 w 884"/>
                <a:gd name="T23" fmla="*/ 2147483647 h 1818"/>
                <a:gd name="T24" fmla="*/ 2147483647 w 884"/>
                <a:gd name="T25" fmla="*/ 2147483647 h 1818"/>
                <a:gd name="T26" fmla="*/ 2147483647 w 884"/>
                <a:gd name="T27" fmla="*/ 2147483647 h 1818"/>
                <a:gd name="T28" fmla="*/ 2147483647 w 884"/>
                <a:gd name="T29" fmla="*/ 2147483647 h 1818"/>
                <a:gd name="T30" fmla="*/ 2147483647 w 884"/>
                <a:gd name="T31" fmla="*/ 2147483647 h 1818"/>
                <a:gd name="T32" fmla="*/ 2147483647 w 884"/>
                <a:gd name="T33" fmla="*/ 2147483647 h 1818"/>
                <a:gd name="T34" fmla="*/ 2147483647 w 884"/>
                <a:gd name="T35" fmla="*/ 2147483647 h 1818"/>
                <a:gd name="T36" fmla="*/ 2147483647 w 884"/>
                <a:gd name="T37" fmla="*/ 2147483647 h 1818"/>
                <a:gd name="T38" fmla="*/ 2147483647 w 884"/>
                <a:gd name="T39" fmla="*/ 2147483647 h 1818"/>
                <a:gd name="T40" fmla="*/ 0 w 884"/>
                <a:gd name="T41" fmla="*/ 2147483647 h 1818"/>
                <a:gd name="T42" fmla="*/ 2147483647 w 884"/>
                <a:gd name="T43" fmla="*/ 2147483647 h 1818"/>
                <a:gd name="T44" fmla="*/ 2147483647 w 884"/>
                <a:gd name="T45" fmla="*/ 2147483647 h 1818"/>
                <a:gd name="T46" fmla="*/ 2147483647 w 884"/>
                <a:gd name="T47" fmla="*/ 2147483647 h 1818"/>
                <a:gd name="T48" fmla="*/ 2147483647 w 884"/>
                <a:gd name="T49" fmla="*/ 2147483647 h 1818"/>
                <a:gd name="T50" fmla="*/ 2147483647 w 884"/>
                <a:gd name="T51" fmla="*/ 2147483647 h 1818"/>
                <a:gd name="T52" fmla="*/ 2147483647 w 884"/>
                <a:gd name="T53" fmla="*/ 2147483647 h 1818"/>
                <a:gd name="T54" fmla="*/ 2147483647 w 884"/>
                <a:gd name="T55" fmla="*/ 2147483647 h 1818"/>
                <a:gd name="T56" fmla="*/ 2147483647 w 884"/>
                <a:gd name="T57" fmla="*/ 2147483647 h 1818"/>
                <a:gd name="T58" fmla="*/ 2147483647 w 884"/>
                <a:gd name="T59" fmla="*/ 2147483647 h 1818"/>
                <a:gd name="T60" fmla="*/ 2147483647 w 884"/>
                <a:gd name="T61" fmla="*/ 2147483647 h 1818"/>
                <a:gd name="T62" fmla="*/ 2147483647 w 884"/>
                <a:gd name="T63" fmla="*/ 2147483647 h 1818"/>
                <a:gd name="T64" fmla="*/ 2147483647 w 884"/>
                <a:gd name="T65" fmla="*/ 2147483647 h 1818"/>
                <a:gd name="T66" fmla="*/ 2147483647 w 884"/>
                <a:gd name="T67" fmla="*/ 2147483647 h 1818"/>
                <a:gd name="T68" fmla="*/ 2147483647 w 884"/>
                <a:gd name="T69" fmla="*/ 2147483647 h 1818"/>
                <a:gd name="T70" fmla="*/ 2147483647 w 884"/>
                <a:gd name="T71" fmla="*/ 2147483647 h 1818"/>
                <a:gd name="T72" fmla="*/ 2147483647 w 884"/>
                <a:gd name="T73" fmla="*/ 2147483647 h 1818"/>
                <a:gd name="T74" fmla="*/ 2147483647 w 884"/>
                <a:gd name="T75" fmla="*/ 2147483647 h 1818"/>
                <a:gd name="T76" fmla="*/ 2147483647 w 884"/>
                <a:gd name="T77" fmla="*/ 2147483647 h 1818"/>
                <a:gd name="T78" fmla="*/ 2147483647 w 884"/>
                <a:gd name="T79" fmla="*/ 2147483647 h 1818"/>
                <a:gd name="T80" fmla="*/ 2147483647 w 884"/>
                <a:gd name="T81" fmla="*/ 2147483647 h 1818"/>
                <a:gd name="T82" fmla="*/ 2147483647 w 884"/>
                <a:gd name="T83" fmla="*/ 2147483647 h 1818"/>
                <a:gd name="T84" fmla="*/ 2147483647 w 884"/>
                <a:gd name="T85" fmla="*/ 2147483647 h 1818"/>
                <a:gd name="T86" fmla="*/ 2147483647 w 884"/>
                <a:gd name="T87" fmla="*/ 2147483647 h 1818"/>
                <a:gd name="T88" fmla="*/ 2147483647 w 884"/>
                <a:gd name="T89" fmla="*/ 2147483647 h 1818"/>
                <a:gd name="T90" fmla="*/ 2147483647 w 884"/>
                <a:gd name="T91" fmla="*/ 2147483647 h 1818"/>
                <a:gd name="T92" fmla="*/ 2147483647 w 884"/>
                <a:gd name="T93" fmla="*/ 2147483647 h 1818"/>
                <a:gd name="T94" fmla="*/ 2147483647 w 884"/>
                <a:gd name="T95" fmla="*/ 2147483647 h 1818"/>
                <a:gd name="T96" fmla="*/ 2147483647 w 884"/>
                <a:gd name="T97" fmla="*/ 2147483647 h 1818"/>
                <a:gd name="T98" fmla="*/ 2147483647 w 884"/>
                <a:gd name="T99" fmla="*/ 2147483647 h 1818"/>
                <a:gd name="T100" fmla="*/ 2147483647 w 884"/>
                <a:gd name="T101" fmla="*/ 2147483647 h 1818"/>
                <a:gd name="T102" fmla="*/ 2147483647 w 884"/>
                <a:gd name="T103" fmla="*/ 2147483647 h 1818"/>
                <a:gd name="T104" fmla="*/ 2147483647 w 884"/>
                <a:gd name="T105" fmla="*/ 2147483647 h 1818"/>
                <a:gd name="T106" fmla="*/ 2147483647 w 884"/>
                <a:gd name="T107" fmla="*/ 2147483647 h 1818"/>
                <a:gd name="T108" fmla="*/ 2147483647 w 884"/>
                <a:gd name="T109" fmla="*/ 2147483647 h 1818"/>
                <a:gd name="T110" fmla="*/ 2147483647 w 884"/>
                <a:gd name="T111" fmla="*/ 2147483647 h 1818"/>
                <a:gd name="T112" fmla="*/ 2147483647 w 884"/>
                <a:gd name="T113" fmla="*/ 2147483647 h 1818"/>
                <a:gd name="T114" fmla="*/ 2147483647 w 884"/>
                <a:gd name="T115" fmla="*/ 2147483647 h 1818"/>
                <a:gd name="T116" fmla="*/ 2147483647 w 884"/>
                <a:gd name="T117" fmla="*/ 2147483647 h 1818"/>
                <a:gd name="T118" fmla="*/ 2147483647 w 884"/>
                <a:gd name="T119" fmla="*/ 214748364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32" name="Freeform 442"/>
            <p:cNvSpPr>
              <a:spLocks/>
            </p:cNvSpPr>
            <p:nvPr>
              <p:custDataLst>
                <p:tags r:id="rId266"/>
              </p:custDataLst>
            </p:nvPr>
          </p:nvSpPr>
          <p:spPr bwMode="auto">
            <a:xfrm>
              <a:off x="5057775" y="2851150"/>
              <a:ext cx="123825" cy="109538"/>
            </a:xfrm>
            <a:custGeom>
              <a:avLst/>
              <a:gdLst>
                <a:gd name="T0" fmla="*/ 2147483647 w 279"/>
                <a:gd name="T1" fmla="*/ 2147483647 h 204"/>
                <a:gd name="T2" fmla="*/ 2147483647 w 279"/>
                <a:gd name="T3" fmla="*/ 2147483647 h 204"/>
                <a:gd name="T4" fmla="*/ 2147483647 w 279"/>
                <a:gd name="T5" fmla="*/ 2147483647 h 204"/>
                <a:gd name="T6" fmla="*/ 2147483647 w 279"/>
                <a:gd name="T7" fmla="*/ 2147483647 h 204"/>
                <a:gd name="T8" fmla="*/ 2147483647 w 279"/>
                <a:gd name="T9" fmla="*/ 2147483647 h 204"/>
                <a:gd name="T10" fmla="*/ 2147483647 w 279"/>
                <a:gd name="T11" fmla="*/ 2147483647 h 204"/>
                <a:gd name="T12" fmla="*/ 2147483647 w 279"/>
                <a:gd name="T13" fmla="*/ 2147483647 h 204"/>
                <a:gd name="T14" fmla="*/ 2147483647 w 279"/>
                <a:gd name="T15" fmla="*/ 2147483647 h 204"/>
                <a:gd name="T16" fmla="*/ 2147483647 w 279"/>
                <a:gd name="T17" fmla="*/ 2147483647 h 204"/>
                <a:gd name="T18" fmla="*/ 2147483647 w 279"/>
                <a:gd name="T19" fmla="*/ 2147483647 h 204"/>
                <a:gd name="T20" fmla="*/ 2147483647 w 279"/>
                <a:gd name="T21" fmla="*/ 2147483647 h 204"/>
                <a:gd name="T22" fmla="*/ 2147483647 w 279"/>
                <a:gd name="T23" fmla="*/ 2147483647 h 204"/>
                <a:gd name="T24" fmla="*/ 2147483647 w 279"/>
                <a:gd name="T25" fmla="*/ 2147483647 h 204"/>
                <a:gd name="T26" fmla="*/ 2147483647 w 279"/>
                <a:gd name="T27" fmla="*/ 2147483647 h 204"/>
                <a:gd name="T28" fmla="*/ 2147483647 w 279"/>
                <a:gd name="T29" fmla="*/ 2147483647 h 204"/>
                <a:gd name="T30" fmla="*/ 2147483647 w 279"/>
                <a:gd name="T31" fmla="*/ 2147483647 h 204"/>
                <a:gd name="T32" fmla="*/ 2147483647 w 279"/>
                <a:gd name="T33" fmla="*/ 2147483647 h 204"/>
                <a:gd name="T34" fmla="*/ 2147483647 w 279"/>
                <a:gd name="T35" fmla="*/ 2147483647 h 204"/>
                <a:gd name="T36" fmla="*/ 2147483647 w 279"/>
                <a:gd name="T37" fmla="*/ 2147483647 h 204"/>
                <a:gd name="T38" fmla="*/ 2147483647 w 279"/>
                <a:gd name="T39" fmla="*/ 2147483647 h 204"/>
                <a:gd name="T40" fmla="*/ 2147483647 w 279"/>
                <a:gd name="T41" fmla="*/ 2147483647 h 204"/>
                <a:gd name="T42" fmla="*/ 2147483647 w 279"/>
                <a:gd name="T43" fmla="*/ 2147483647 h 204"/>
                <a:gd name="T44" fmla="*/ 2147483647 w 279"/>
                <a:gd name="T45" fmla="*/ 2147483647 h 204"/>
                <a:gd name="T46" fmla="*/ 2147483647 w 279"/>
                <a:gd name="T47" fmla="*/ 2147483647 h 204"/>
                <a:gd name="T48" fmla="*/ 2147483647 w 279"/>
                <a:gd name="T49" fmla="*/ 2147483647 h 204"/>
                <a:gd name="T50" fmla="*/ 2147483647 w 279"/>
                <a:gd name="T51" fmla="*/ 2147483647 h 204"/>
                <a:gd name="T52" fmla="*/ 2147483647 w 279"/>
                <a:gd name="T53" fmla="*/ 2147483647 h 204"/>
                <a:gd name="T54" fmla="*/ 2147483647 w 279"/>
                <a:gd name="T55" fmla="*/ 2147483647 h 204"/>
                <a:gd name="T56" fmla="*/ 2147483647 w 279"/>
                <a:gd name="T57" fmla="*/ 2147483647 h 204"/>
                <a:gd name="T58" fmla="*/ 2147483647 w 279"/>
                <a:gd name="T59" fmla="*/ 2147483647 h 204"/>
                <a:gd name="T60" fmla="*/ 2147483647 w 279"/>
                <a:gd name="T61" fmla="*/ 2147483647 h 204"/>
                <a:gd name="T62" fmla="*/ 2147483647 w 279"/>
                <a:gd name="T63" fmla="*/ 2147483647 h 204"/>
                <a:gd name="T64" fmla="*/ 0 w 279"/>
                <a:gd name="T65" fmla="*/ 2147483647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endParaRPr lang="en-GB"/>
            </a:p>
          </p:txBody>
        </p:sp>
        <p:sp>
          <p:nvSpPr>
            <p:cNvPr id="47533" name="Freeform 443"/>
            <p:cNvSpPr>
              <a:spLocks/>
            </p:cNvSpPr>
            <p:nvPr>
              <p:custDataLst>
                <p:tags r:id="rId267"/>
              </p:custDataLst>
            </p:nvPr>
          </p:nvSpPr>
          <p:spPr bwMode="auto">
            <a:xfrm>
              <a:off x="4524375" y="2424113"/>
              <a:ext cx="209550" cy="150812"/>
            </a:xfrm>
            <a:custGeom>
              <a:avLst/>
              <a:gdLst>
                <a:gd name="T0" fmla="*/ 2147483647 w 485"/>
                <a:gd name="T1" fmla="*/ 2147483647 h 291"/>
                <a:gd name="T2" fmla="*/ 2147483647 w 485"/>
                <a:gd name="T3" fmla="*/ 2147483647 h 291"/>
                <a:gd name="T4" fmla="*/ 2147483647 w 485"/>
                <a:gd name="T5" fmla="*/ 2147483647 h 291"/>
                <a:gd name="T6" fmla="*/ 2147483647 w 485"/>
                <a:gd name="T7" fmla="*/ 2147483647 h 291"/>
                <a:gd name="T8" fmla="*/ 2147483647 w 485"/>
                <a:gd name="T9" fmla="*/ 2147483647 h 291"/>
                <a:gd name="T10" fmla="*/ 2147483647 w 485"/>
                <a:gd name="T11" fmla="*/ 2147483647 h 291"/>
                <a:gd name="T12" fmla="*/ 2147483647 w 485"/>
                <a:gd name="T13" fmla="*/ 2147483647 h 291"/>
                <a:gd name="T14" fmla="*/ 2147483647 w 485"/>
                <a:gd name="T15" fmla="*/ 2147483647 h 291"/>
                <a:gd name="T16" fmla="*/ 2147483647 w 485"/>
                <a:gd name="T17" fmla="*/ 2147483647 h 291"/>
                <a:gd name="T18" fmla="*/ 2147483647 w 485"/>
                <a:gd name="T19" fmla="*/ 2147483647 h 291"/>
                <a:gd name="T20" fmla="*/ 2147483647 w 485"/>
                <a:gd name="T21" fmla="*/ 2147483647 h 291"/>
                <a:gd name="T22" fmla="*/ 2147483647 w 485"/>
                <a:gd name="T23" fmla="*/ 2147483647 h 291"/>
                <a:gd name="T24" fmla="*/ 2147483647 w 485"/>
                <a:gd name="T25" fmla="*/ 2147483647 h 291"/>
                <a:gd name="T26" fmla="*/ 2147483647 w 485"/>
                <a:gd name="T27" fmla="*/ 2147483647 h 291"/>
                <a:gd name="T28" fmla="*/ 2147483647 w 485"/>
                <a:gd name="T29" fmla="*/ 2147483647 h 291"/>
                <a:gd name="T30" fmla="*/ 0 w 485"/>
                <a:gd name="T31" fmla="*/ 2147483647 h 291"/>
                <a:gd name="T32" fmla="*/ 2147483647 w 485"/>
                <a:gd name="T33" fmla="*/ 2147483647 h 291"/>
                <a:gd name="T34" fmla="*/ 2147483647 w 485"/>
                <a:gd name="T35" fmla="*/ 2147483647 h 291"/>
                <a:gd name="T36" fmla="*/ 2147483647 w 485"/>
                <a:gd name="T37" fmla="*/ 2147483647 h 291"/>
                <a:gd name="T38" fmla="*/ 2147483647 w 485"/>
                <a:gd name="T39" fmla="*/ 2147483647 h 291"/>
                <a:gd name="T40" fmla="*/ 2147483647 w 485"/>
                <a:gd name="T41" fmla="*/ 2147483647 h 291"/>
                <a:gd name="T42" fmla="*/ 2147483647 w 485"/>
                <a:gd name="T43" fmla="*/ 2147483647 h 291"/>
                <a:gd name="T44" fmla="*/ 2147483647 w 485"/>
                <a:gd name="T45" fmla="*/ 2147483647 h 291"/>
                <a:gd name="T46" fmla="*/ 2147483647 w 485"/>
                <a:gd name="T47" fmla="*/ 2147483647 h 291"/>
                <a:gd name="T48" fmla="*/ 2147483647 w 485"/>
                <a:gd name="T49" fmla="*/ 2147483647 h 291"/>
                <a:gd name="T50" fmla="*/ 2147483647 w 485"/>
                <a:gd name="T51" fmla="*/ 2147483647 h 291"/>
                <a:gd name="T52" fmla="*/ 2147483647 w 485"/>
                <a:gd name="T53" fmla="*/ 2147483647 h 291"/>
                <a:gd name="T54" fmla="*/ 2147483647 w 485"/>
                <a:gd name="T55" fmla="*/ 2147483647 h 291"/>
                <a:gd name="T56" fmla="*/ 2147483647 w 485"/>
                <a:gd name="T57" fmla="*/ 2147483647 h 291"/>
                <a:gd name="T58" fmla="*/ 2147483647 w 485"/>
                <a:gd name="T59" fmla="*/ 2147483647 h 291"/>
                <a:gd name="T60" fmla="*/ 2147483647 w 485"/>
                <a:gd name="T61" fmla="*/ 2147483647 h 291"/>
                <a:gd name="T62" fmla="*/ 2147483647 w 485"/>
                <a:gd name="T63" fmla="*/ 2147483647 h 291"/>
                <a:gd name="T64" fmla="*/ 2147483647 w 485"/>
                <a:gd name="T65" fmla="*/ 2147483647 h 291"/>
                <a:gd name="T66" fmla="*/ 2147483647 w 485"/>
                <a:gd name="T67" fmla="*/ 2147483647 h 291"/>
                <a:gd name="T68" fmla="*/ 2147483647 w 485"/>
                <a:gd name="T69" fmla="*/ 2147483647 h 291"/>
                <a:gd name="T70" fmla="*/ 2147483647 w 485"/>
                <a:gd name="T71" fmla="*/ 2147483647 h 291"/>
                <a:gd name="T72" fmla="*/ 2147483647 w 485"/>
                <a:gd name="T73" fmla="*/ 2147483647 h 291"/>
                <a:gd name="T74" fmla="*/ 2147483647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C0C0C0"/>
            </a:solidFill>
            <a:ln w="9525" cmpd="sng">
              <a:solidFill>
                <a:srgbClr val="FFFFFF"/>
              </a:solidFill>
              <a:prstDash val="solid"/>
              <a:round/>
              <a:headEnd/>
              <a:tailEnd/>
            </a:ln>
          </p:spPr>
          <p:txBody>
            <a:bodyPr/>
            <a:lstStyle/>
            <a:p>
              <a:endParaRPr lang="en-GB"/>
            </a:p>
          </p:txBody>
        </p:sp>
        <p:sp>
          <p:nvSpPr>
            <p:cNvPr id="47534" name="Freeform 444"/>
            <p:cNvSpPr>
              <a:spLocks/>
            </p:cNvSpPr>
            <p:nvPr>
              <p:custDataLst>
                <p:tags r:id="rId268"/>
              </p:custDataLst>
            </p:nvPr>
          </p:nvSpPr>
          <p:spPr bwMode="auto">
            <a:xfrm>
              <a:off x="4381500" y="2755900"/>
              <a:ext cx="82550" cy="87313"/>
            </a:xfrm>
            <a:custGeom>
              <a:avLst/>
              <a:gdLst>
                <a:gd name="T0" fmla="*/ 2147483647 w 186"/>
                <a:gd name="T1" fmla="*/ 2147483647 h 166"/>
                <a:gd name="T2" fmla="*/ 2147483647 w 186"/>
                <a:gd name="T3" fmla="*/ 2147483647 h 166"/>
                <a:gd name="T4" fmla="*/ 2147483647 w 186"/>
                <a:gd name="T5" fmla="*/ 2147483647 h 166"/>
                <a:gd name="T6" fmla="*/ 2147483647 w 186"/>
                <a:gd name="T7" fmla="*/ 2147483647 h 166"/>
                <a:gd name="T8" fmla="*/ 2147483647 w 186"/>
                <a:gd name="T9" fmla="*/ 2147483647 h 166"/>
                <a:gd name="T10" fmla="*/ 2147483647 w 186"/>
                <a:gd name="T11" fmla="*/ 2147483647 h 166"/>
                <a:gd name="T12" fmla="*/ 2147483647 w 186"/>
                <a:gd name="T13" fmla="*/ 2147483647 h 166"/>
                <a:gd name="T14" fmla="*/ 2147483647 w 186"/>
                <a:gd name="T15" fmla="*/ 2147483647 h 166"/>
                <a:gd name="T16" fmla="*/ 2147483647 w 186"/>
                <a:gd name="T17" fmla="*/ 2147483647 h 166"/>
                <a:gd name="T18" fmla="*/ 2147483647 w 186"/>
                <a:gd name="T19" fmla="*/ 2147483647 h 166"/>
                <a:gd name="T20" fmla="*/ 0 w 186"/>
                <a:gd name="T21" fmla="*/ 2147483647 h 166"/>
                <a:gd name="T22" fmla="*/ 0 w 186"/>
                <a:gd name="T23" fmla="*/ 0 h 166"/>
                <a:gd name="T24" fmla="*/ 2147483647 w 186"/>
                <a:gd name="T25" fmla="*/ 2147483647 h 166"/>
                <a:gd name="T26" fmla="*/ 2147483647 w 186"/>
                <a:gd name="T27" fmla="*/ 2147483647 h 166"/>
                <a:gd name="T28" fmla="*/ 2147483647 w 186"/>
                <a:gd name="T29" fmla="*/ 2147483647 h 166"/>
                <a:gd name="T30" fmla="*/ 2147483647 w 186"/>
                <a:gd name="T31" fmla="*/ 2147483647 h 166"/>
                <a:gd name="T32" fmla="*/ 2147483647 w 186"/>
                <a:gd name="T33" fmla="*/ 2147483647 h 166"/>
                <a:gd name="T34" fmla="*/ 2147483647 w 186"/>
                <a:gd name="T35" fmla="*/ 2147483647 h 166"/>
                <a:gd name="T36" fmla="*/ 2147483647 w 186"/>
                <a:gd name="T37" fmla="*/ 2147483647 h 166"/>
                <a:gd name="T38" fmla="*/ 2147483647 w 186"/>
                <a:gd name="T39" fmla="*/ 0 h 166"/>
                <a:gd name="T40" fmla="*/ 2147483647 w 186"/>
                <a:gd name="T41" fmla="*/ 2147483647 h 166"/>
                <a:gd name="T42" fmla="*/ 2147483647 w 186"/>
                <a:gd name="T43" fmla="*/ 2147483647 h 166"/>
                <a:gd name="T44" fmla="*/ 2147483647 w 186"/>
                <a:gd name="T45" fmla="*/ 2147483647 h 166"/>
                <a:gd name="T46" fmla="*/ 2147483647 w 186"/>
                <a:gd name="T47" fmla="*/ 2147483647 h 166"/>
                <a:gd name="T48" fmla="*/ 2147483647 w 186"/>
                <a:gd name="T49" fmla="*/ 2147483647 h 166"/>
                <a:gd name="T50" fmla="*/ 2147483647 w 186"/>
                <a:gd name="T51" fmla="*/ 2147483647 h 166"/>
                <a:gd name="T52" fmla="*/ 2147483647 w 186"/>
                <a:gd name="T53" fmla="*/ 2147483647 h 166"/>
                <a:gd name="T54" fmla="*/ 2147483647 w 186"/>
                <a:gd name="T55" fmla="*/ 2147483647 h 166"/>
                <a:gd name="T56" fmla="*/ 2147483647 w 186"/>
                <a:gd name="T57" fmla="*/ 2147483647 h 166"/>
                <a:gd name="T58" fmla="*/ 2147483647 w 186"/>
                <a:gd name="T59" fmla="*/ 2147483647 h 166"/>
                <a:gd name="T60" fmla="*/ 2147483647 w 186"/>
                <a:gd name="T61" fmla="*/ 2147483647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35" name="Freeform 445"/>
            <p:cNvSpPr>
              <a:spLocks/>
            </p:cNvSpPr>
            <p:nvPr>
              <p:custDataLst>
                <p:tags r:id="rId269"/>
              </p:custDataLst>
            </p:nvPr>
          </p:nvSpPr>
          <p:spPr bwMode="auto">
            <a:xfrm>
              <a:off x="2746375" y="4192588"/>
              <a:ext cx="82550" cy="57150"/>
            </a:xfrm>
            <a:custGeom>
              <a:avLst/>
              <a:gdLst>
                <a:gd name="T0" fmla="*/ 2147483647 w 186"/>
                <a:gd name="T1" fmla="*/ 2147483647 h 104"/>
                <a:gd name="T2" fmla="*/ 2147483647 w 186"/>
                <a:gd name="T3" fmla="*/ 2147483647 h 104"/>
                <a:gd name="T4" fmla="*/ 2147483647 w 186"/>
                <a:gd name="T5" fmla="*/ 2147483647 h 104"/>
                <a:gd name="T6" fmla="*/ 2147483647 w 186"/>
                <a:gd name="T7" fmla="*/ 2147483647 h 104"/>
                <a:gd name="T8" fmla="*/ 2147483647 w 186"/>
                <a:gd name="T9" fmla="*/ 2147483647 h 104"/>
                <a:gd name="T10" fmla="*/ 2147483647 w 186"/>
                <a:gd name="T11" fmla="*/ 2147483647 h 104"/>
                <a:gd name="T12" fmla="*/ 2147483647 w 186"/>
                <a:gd name="T13" fmla="*/ 2147483647 h 104"/>
                <a:gd name="T14" fmla="*/ 2147483647 w 186"/>
                <a:gd name="T15" fmla="*/ 2147483647 h 104"/>
                <a:gd name="T16" fmla="*/ 2147483647 w 186"/>
                <a:gd name="T17" fmla="*/ 2147483647 h 104"/>
                <a:gd name="T18" fmla="*/ 2147483647 w 186"/>
                <a:gd name="T19" fmla="*/ 2147483647 h 104"/>
                <a:gd name="T20" fmla="*/ 2147483647 w 186"/>
                <a:gd name="T21" fmla="*/ 2147483647 h 104"/>
                <a:gd name="T22" fmla="*/ 2147483647 w 186"/>
                <a:gd name="T23" fmla="*/ 2147483647 h 104"/>
                <a:gd name="T24" fmla="*/ 2147483647 w 186"/>
                <a:gd name="T25" fmla="*/ 2147483647 h 104"/>
                <a:gd name="T26" fmla="*/ 2147483647 w 186"/>
                <a:gd name="T27" fmla="*/ 0 h 104"/>
                <a:gd name="T28" fmla="*/ 2147483647 w 186"/>
                <a:gd name="T29" fmla="*/ 0 h 104"/>
                <a:gd name="T30" fmla="*/ 2147483647 w 186"/>
                <a:gd name="T31" fmla="*/ 2147483647 h 104"/>
                <a:gd name="T32" fmla="*/ 2147483647 w 186"/>
                <a:gd name="T33" fmla="*/ 2147483647 h 104"/>
                <a:gd name="T34" fmla="*/ 2147483647 w 186"/>
                <a:gd name="T35" fmla="*/ 2147483647 h 104"/>
                <a:gd name="T36" fmla="*/ 2147483647 w 186"/>
                <a:gd name="T37" fmla="*/ 2147483647 h 104"/>
                <a:gd name="T38" fmla="*/ 2147483647 w 186"/>
                <a:gd name="T39" fmla="*/ 2147483647 h 104"/>
                <a:gd name="T40" fmla="*/ 2147483647 w 186"/>
                <a:gd name="T41" fmla="*/ 2147483647 h 104"/>
                <a:gd name="T42" fmla="*/ 2147483647 w 186"/>
                <a:gd name="T43" fmla="*/ 2147483647 h 104"/>
                <a:gd name="T44" fmla="*/ 2147483647 w 186"/>
                <a:gd name="T45" fmla="*/ 2147483647 h 104"/>
                <a:gd name="T46" fmla="*/ 2147483647 w 186"/>
                <a:gd name="T47" fmla="*/ 2147483647 h 104"/>
                <a:gd name="T48" fmla="*/ 0 w 186"/>
                <a:gd name="T49" fmla="*/ 2147483647 h 104"/>
                <a:gd name="T50" fmla="*/ 2147483647 w 186"/>
                <a:gd name="T51" fmla="*/ 2147483647 h 104"/>
                <a:gd name="T52" fmla="*/ 2147483647 w 186"/>
                <a:gd name="T53" fmla="*/ 2147483647 h 104"/>
                <a:gd name="T54" fmla="*/ 2147483647 w 186"/>
                <a:gd name="T55" fmla="*/ 2147483647 h 104"/>
                <a:gd name="T56" fmla="*/ 2147483647 w 186"/>
                <a:gd name="T57" fmla="*/ 2147483647 h 104"/>
                <a:gd name="T58" fmla="*/ 2147483647 w 186"/>
                <a:gd name="T59" fmla="*/ 2147483647 h 104"/>
                <a:gd name="T60" fmla="*/ 2147483647 w 186"/>
                <a:gd name="T61" fmla="*/ 2147483647 h 104"/>
                <a:gd name="T62" fmla="*/ 2147483647 w 186"/>
                <a:gd name="T63" fmla="*/ 2147483647 h 104"/>
                <a:gd name="T64" fmla="*/ 2147483647 w 186"/>
                <a:gd name="T65" fmla="*/ 2147483647 h 104"/>
                <a:gd name="T66" fmla="*/ 2147483647 w 186"/>
                <a:gd name="T67" fmla="*/ 2147483647 h 104"/>
                <a:gd name="T68" fmla="*/ 2147483647 w 186"/>
                <a:gd name="T69" fmla="*/ 2147483647 h 104"/>
                <a:gd name="T70" fmla="*/ 2147483647 w 186"/>
                <a:gd name="T71" fmla="*/ 2147483647 h 104"/>
                <a:gd name="T72" fmla="*/ 2147483647 w 186"/>
                <a:gd name="T73" fmla="*/ 2147483647 h 104"/>
                <a:gd name="T74" fmla="*/ 2147483647 w 186"/>
                <a:gd name="T75" fmla="*/ 2147483647 h 104"/>
                <a:gd name="T76" fmla="*/ 2147483647 w 186"/>
                <a:gd name="T77" fmla="*/ 2147483647 h 104"/>
                <a:gd name="T78" fmla="*/ 2147483647 w 186"/>
                <a:gd name="T79" fmla="*/ 2147483647 h 104"/>
                <a:gd name="T80" fmla="*/ 2147483647 w 186"/>
                <a:gd name="T81" fmla="*/ 2147483647 h 104"/>
                <a:gd name="T82" fmla="*/ 2147483647 w 186"/>
                <a:gd name="T83" fmla="*/ 2147483647 h 104"/>
                <a:gd name="T84" fmla="*/ 2147483647 w 186"/>
                <a:gd name="T85" fmla="*/ 2147483647 h 104"/>
                <a:gd name="T86" fmla="*/ 2147483647 w 186"/>
                <a:gd name="T87" fmla="*/ 2147483647 h 104"/>
                <a:gd name="T88" fmla="*/ 2147483647 w 186"/>
                <a:gd name="T89" fmla="*/ 2147483647 h 104"/>
                <a:gd name="T90" fmla="*/ 2147483647 w 186"/>
                <a:gd name="T91" fmla="*/ 2147483647 h 104"/>
                <a:gd name="T92" fmla="*/ 2147483647 w 186"/>
                <a:gd name="T93" fmla="*/ 2147483647 h 104"/>
                <a:gd name="T94" fmla="*/ 2147483647 w 186"/>
                <a:gd name="T95" fmla="*/ 2147483647 h 104"/>
                <a:gd name="T96" fmla="*/ 2147483647 w 186"/>
                <a:gd name="T97" fmla="*/ 2147483647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36" name="Freeform 446"/>
            <p:cNvSpPr>
              <a:spLocks/>
            </p:cNvSpPr>
            <p:nvPr>
              <p:custDataLst>
                <p:tags r:id="rId270"/>
              </p:custDataLst>
            </p:nvPr>
          </p:nvSpPr>
          <p:spPr bwMode="auto">
            <a:xfrm>
              <a:off x="4540250" y="2790825"/>
              <a:ext cx="133350" cy="96838"/>
            </a:xfrm>
            <a:custGeom>
              <a:avLst/>
              <a:gdLst>
                <a:gd name="T0" fmla="*/ 2147483647 w 311"/>
                <a:gd name="T1" fmla="*/ 2147483647 h 179"/>
                <a:gd name="T2" fmla="*/ 2147483647 w 311"/>
                <a:gd name="T3" fmla="*/ 2147483647 h 179"/>
                <a:gd name="T4" fmla="*/ 2147483647 w 311"/>
                <a:gd name="T5" fmla="*/ 2147483647 h 179"/>
                <a:gd name="T6" fmla="*/ 2147483647 w 311"/>
                <a:gd name="T7" fmla="*/ 2147483647 h 179"/>
                <a:gd name="T8" fmla="*/ 2147483647 w 311"/>
                <a:gd name="T9" fmla="*/ 0 h 179"/>
                <a:gd name="T10" fmla="*/ 2147483647 w 311"/>
                <a:gd name="T11" fmla="*/ 2147483647 h 179"/>
                <a:gd name="T12" fmla="*/ 2147483647 w 311"/>
                <a:gd name="T13" fmla="*/ 2147483647 h 179"/>
                <a:gd name="T14" fmla="*/ 2147483647 w 311"/>
                <a:gd name="T15" fmla="*/ 2147483647 h 179"/>
                <a:gd name="T16" fmla="*/ 2147483647 w 311"/>
                <a:gd name="T17" fmla="*/ 2147483647 h 179"/>
                <a:gd name="T18" fmla="*/ 2147483647 w 311"/>
                <a:gd name="T19" fmla="*/ 2147483647 h 179"/>
                <a:gd name="T20" fmla="*/ 2147483647 w 311"/>
                <a:gd name="T21" fmla="*/ 2147483647 h 179"/>
                <a:gd name="T22" fmla="*/ 2147483647 w 311"/>
                <a:gd name="T23" fmla="*/ 2147483647 h 179"/>
                <a:gd name="T24" fmla="*/ 2147483647 w 311"/>
                <a:gd name="T25" fmla="*/ 2147483647 h 179"/>
                <a:gd name="T26" fmla="*/ 2147483647 w 311"/>
                <a:gd name="T27" fmla="*/ 2147483647 h 179"/>
                <a:gd name="T28" fmla="*/ 2147483647 w 311"/>
                <a:gd name="T29" fmla="*/ 2147483647 h 179"/>
                <a:gd name="T30" fmla="*/ 2147483647 w 311"/>
                <a:gd name="T31" fmla="*/ 2147483647 h 179"/>
                <a:gd name="T32" fmla="*/ 2147483647 w 311"/>
                <a:gd name="T33" fmla="*/ 2147483647 h 179"/>
                <a:gd name="T34" fmla="*/ 2147483647 w 311"/>
                <a:gd name="T35" fmla="*/ 2147483647 h 179"/>
                <a:gd name="T36" fmla="*/ 2147483647 w 311"/>
                <a:gd name="T37" fmla="*/ 2147483647 h 179"/>
                <a:gd name="T38" fmla="*/ 2147483647 w 311"/>
                <a:gd name="T39" fmla="*/ 2147483647 h 179"/>
                <a:gd name="T40" fmla="*/ 2147483647 w 311"/>
                <a:gd name="T41" fmla="*/ 2147483647 h 179"/>
                <a:gd name="T42" fmla="*/ 2147483647 w 311"/>
                <a:gd name="T43" fmla="*/ 2147483647 h 179"/>
                <a:gd name="T44" fmla="*/ 2147483647 w 311"/>
                <a:gd name="T45" fmla="*/ 2147483647 h 179"/>
                <a:gd name="T46" fmla="*/ 2147483647 w 311"/>
                <a:gd name="T47" fmla="*/ 2147483647 h 179"/>
                <a:gd name="T48" fmla="*/ 2147483647 w 311"/>
                <a:gd name="T49" fmla="*/ 2147483647 h 179"/>
                <a:gd name="T50" fmla="*/ 2147483647 w 311"/>
                <a:gd name="T51" fmla="*/ 2147483647 h 179"/>
                <a:gd name="T52" fmla="*/ 2147483647 w 311"/>
                <a:gd name="T53" fmla="*/ 2147483647 h 179"/>
                <a:gd name="T54" fmla="*/ 2147483647 w 311"/>
                <a:gd name="T55" fmla="*/ 2147483647 h 179"/>
                <a:gd name="T56" fmla="*/ 2147483647 w 311"/>
                <a:gd name="T57" fmla="*/ 2147483647 h 179"/>
                <a:gd name="T58" fmla="*/ 2147483647 w 311"/>
                <a:gd name="T59" fmla="*/ 2147483647 h 179"/>
                <a:gd name="T60" fmla="*/ 2147483647 w 311"/>
                <a:gd name="T61" fmla="*/ 2147483647 h 179"/>
                <a:gd name="T62" fmla="*/ 2147483647 w 311"/>
                <a:gd name="T63" fmla="*/ 2147483647 h 179"/>
                <a:gd name="T64" fmla="*/ 2147483647 w 311"/>
                <a:gd name="T65" fmla="*/ 2147483647 h 179"/>
                <a:gd name="T66" fmla="*/ 2147483647 w 311"/>
                <a:gd name="T67" fmla="*/ 2147483647 h 179"/>
                <a:gd name="T68" fmla="*/ 2147483647 w 311"/>
                <a:gd name="T69" fmla="*/ 2147483647 h 179"/>
                <a:gd name="T70" fmla="*/ 2147483647 w 311"/>
                <a:gd name="T71" fmla="*/ 2147483647 h 179"/>
                <a:gd name="T72" fmla="*/ 2147483647 w 311"/>
                <a:gd name="T73" fmla="*/ 2147483647 h 179"/>
                <a:gd name="T74" fmla="*/ 0 w 311"/>
                <a:gd name="T75" fmla="*/ 2147483647 h 179"/>
                <a:gd name="T76" fmla="*/ 0 w 311"/>
                <a:gd name="T77" fmla="*/ 2147483647 h 179"/>
                <a:gd name="T78" fmla="*/ 2147483647 w 311"/>
                <a:gd name="T79" fmla="*/ 2147483647 h 179"/>
                <a:gd name="T80" fmla="*/ 2147483647 w 311"/>
                <a:gd name="T81" fmla="*/ 2147483647 h 179"/>
                <a:gd name="T82" fmla="*/ 2147483647 w 311"/>
                <a:gd name="T83" fmla="*/ 2147483647 h 179"/>
                <a:gd name="T84" fmla="*/ 2147483647 w 311"/>
                <a:gd name="T85" fmla="*/ 2147483647 h 179"/>
                <a:gd name="T86" fmla="*/ 2147483647 w 311"/>
                <a:gd name="T87" fmla="*/ 2147483647 h 179"/>
                <a:gd name="T88" fmla="*/ 2147483647 w 311"/>
                <a:gd name="T89" fmla="*/ 2147483647 h 179"/>
                <a:gd name="T90" fmla="*/ 2147483647 w 311"/>
                <a:gd name="T91" fmla="*/ 2147483647 h 179"/>
                <a:gd name="T92" fmla="*/ 2147483647 w 311"/>
                <a:gd name="T93" fmla="*/ 2147483647 h 179"/>
                <a:gd name="T94" fmla="*/ 2147483647 w 311"/>
                <a:gd name="T95" fmla="*/ 2147483647 h 179"/>
                <a:gd name="T96" fmla="*/ 2147483647 w 311"/>
                <a:gd name="T97" fmla="*/ 2147483647 h 179"/>
                <a:gd name="T98" fmla="*/ 2147483647 w 311"/>
                <a:gd name="T99" fmla="*/ 2147483647 h 179"/>
                <a:gd name="T100" fmla="*/ 0 w 311"/>
                <a:gd name="T101" fmla="*/ 2147483647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37" name="Freeform 447"/>
            <p:cNvSpPr>
              <a:spLocks/>
            </p:cNvSpPr>
            <p:nvPr>
              <p:custDataLst>
                <p:tags r:id="rId271"/>
              </p:custDataLst>
            </p:nvPr>
          </p:nvSpPr>
          <p:spPr bwMode="auto">
            <a:xfrm>
              <a:off x="3895725" y="3717925"/>
              <a:ext cx="177800" cy="165100"/>
            </a:xfrm>
            <a:custGeom>
              <a:avLst/>
              <a:gdLst>
                <a:gd name="T0" fmla="*/ 2147483647 w 405"/>
                <a:gd name="T1" fmla="*/ 2147483647 h 314"/>
                <a:gd name="T2" fmla="*/ 2147483647 w 405"/>
                <a:gd name="T3" fmla="*/ 2147483647 h 314"/>
                <a:gd name="T4" fmla="*/ 2147483647 w 405"/>
                <a:gd name="T5" fmla="*/ 2147483647 h 314"/>
                <a:gd name="T6" fmla="*/ 2147483647 w 405"/>
                <a:gd name="T7" fmla="*/ 2147483647 h 314"/>
                <a:gd name="T8" fmla="*/ 2147483647 w 405"/>
                <a:gd name="T9" fmla="*/ 2147483647 h 314"/>
                <a:gd name="T10" fmla="*/ 2147483647 w 405"/>
                <a:gd name="T11" fmla="*/ 2147483647 h 314"/>
                <a:gd name="T12" fmla="*/ 2147483647 w 405"/>
                <a:gd name="T13" fmla="*/ 2147483647 h 314"/>
                <a:gd name="T14" fmla="*/ 2147483647 w 405"/>
                <a:gd name="T15" fmla="*/ 2147483647 h 314"/>
                <a:gd name="T16" fmla="*/ 2147483647 w 405"/>
                <a:gd name="T17" fmla="*/ 2147483647 h 314"/>
                <a:gd name="T18" fmla="*/ 2147483647 w 405"/>
                <a:gd name="T19" fmla="*/ 2147483647 h 314"/>
                <a:gd name="T20" fmla="*/ 2147483647 w 405"/>
                <a:gd name="T21" fmla="*/ 2147483647 h 314"/>
                <a:gd name="T22" fmla="*/ 2147483647 w 405"/>
                <a:gd name="T23" fmla="*/ 2147483647 h 314"/>
                <a:gd name="T24" fmla="*/ 2147483647 w 405"/>
                <a:gd name="T25" fmla="*/ 2147483647 h 314"/>
                <a:gd name="T26" fmla="*/ 2147483647 w 405"/>
                <a:gd name="T27" fmla="*/ 2147483647 h 314"/>
                <a:gd name="T28" fmla="*/ 2147483647 w 405"/>
                <a:gd name="T29" fmla="*/ 2147483647 h 314"/>
                <a:gd name="T30" fmla="*/ 2147483647 w 405"/>
                <a:gd name="T31" fmla="*/ 2147483647 h 314"/>
                <a:gd name="T32" fmla="*/ 2147483647 w 405"/>
                <a:gd name="T33" fmla="*/ 2147483647 h 314"/>
                <a:gd name="T34" fmla="*/ 2147483647 w 405"/>
                <a:gd name="T35" fmla="*/ 2147483647 h 314"/>
                <a:gd name="T36" fmla="*/ 2147483647 w 405"/>
                <a:gd name="T37" fmla="*/ 2147483647 h 314"/>
                <a:gd name="T38" fmla="*/ 2147483647 w 405"/>
                <a:gd name="T39" fmla="*/ 2147483647 h 314"/>
                <a:gd name="T40" fmla="*/ 2147483647 w 405"/>
                <a:gd name="T41" fmla="*/ 0 h 314"/>
                <a:gd name="T42" fmla="*/ 2147483647 w 405"/>
                <a:gd name="T43" fmla="*/ 2147483647 h 314"/>
                <a:gd name="T44" fmla="*/ 2147483647 w 405"/>
                <a:gd name="T45" fmla="*/ 2147483647 h 314"/>
                <a:gd name="T46" fmla="*/ 2147483647 w 405"/>
                <a:gd name="T47" fmla="*/ 2147483647 h 314"/>
                <a:gd name="T48" fmla="*/ 2147483647 w 405"/>
                <a:gd name="T49" fmla="*/ 2147483647 h 314"/>
                <a:gd name="T50" fmla="*/ 2147483647 w 405"/>
                <a:gd name="T51" fmla="*/ 2147483647 h 314"/>
                <a:gd name="T52" fmla="*/ 2147483647 w 405"/>
                <a:gd name="T53" fmla="*/ 2147483647 h 314"/>
                <a:gd name="T54" fmla="*/ 2147483647 w 405"/>
                <a:gd name="T55" fmla="*/ 2147483647 h 314"/>
                <a:gd name="T56" fmla="*/ 2147483647 w 405"/>
                <a:gd name="T57" fmla="*/ 2147483647 h 314"/>
                <a:gd name="T58" fmla="*/ 2147483647 w 405"/>
                <a:gd name="T59" fmla="*/ 2147483647 h 314"/>
                <a:gd name="T60" fmla="*/ 2147483647 w 405"/>
                <a:gd name="T61" fmla="*/ 2147483647 h 314"/>
                <a:gd name="T62" fmla="*/ 2147483647 w 405"/>
                <a:gd name="T63" fmla="*/ 2147483647 h 314"/>
                <a:gd name="T64" fmla="*/ 2147483647 w 405"/>
                <a:gd name="T65" fmla="*/ 2147483647 h 314"/>
                <a:gd name="T66" fmla="*/ 2147483647 w 405"/>
                <a:gd name="T67" fmla="*/ 2147483647 h 314"/>
                <a:gd name="T68" fmla="*/ 2147483647 w 405"/>
                <a:gd name="T69" fmla="*/ 2147483647 h 314"/>
                <a:gd name="T70" fmla="*/ 2147483647 w 405"/>
                <a:gd name="T71" fmla="*/ 2147483647 h 314"/>
                <a:gd name="T72" fmla="*/ 2147483647 w 405"/>
                <a:gd name="T73" fmla="*/ 2147483647 h 314"/>
                <a:gd name="T74" fmla="*/ 2147483647 w 405"/>
                <a:gd name="T75" fmla="*/ 2147483647 h 314"/>
                <a:gd name="T76" fmla="*/ 2147483647 w 405"/>
                <a:gd name="T77" fmla="*/ 2147483647 h 314"/>
                <a:gd name="T78" fmla="*/ 2147483647 w 405"/>
                <a:gd name="T79" fmla="*/ 2147483647 h 314"/>
                <a:gd name="T80" fmla="*/ 2147483647 w 405"/>
                <a:gd name="T81" fmla="*/ 2147483647 h 314"/>
                <a:gd name="T82" fmla="*/ 2147483647 w 405"/>
                <a:gd name="T83" fmla="*/ 2147483647 h 314"/>
                <a:gd name="T84" fmla="*/ 2147483647 w 405"/>
                <a:gd name="T85" fmla="*/ 2147483647 h 314"/>
                <a:gd name="T86" fmla="*/ 2147483647 w 405"/>
                <a:gd name="T87" fmla="*/ 2147483647 h 314"/>
                <a:gd name="T88" fmla="*/ 2147483647 w 405"/>
                <a:gd name="T89" fmla="*/ 2147483647 h 314"/>
                <a:gd name="T90" fmla="*/ 2147483647 w 405"/>
                <a:gd name="T91" fmla="*/ 2147483647 h 314"/>
                <a:gd name="T92" fmla="*/ 2147483647 w 405"/>
                <a:gd name="T93" fmla="*/ 2147483647 h 314"/>
                <a:gd name="T94" fmla="*/ 2147483647 w 405"/>
                <a:gd name="T95" fmla="*/ 2147483647 h 314"/>
                <a:gd name="T96" fmla="*/ 2147483647 w 405"/>
                <a:gd name="T97" fmla="*/ 2147483647 h 314"/>
                <a:gd name="T98" fmla="*/ 2147483647 w 405"/>
                <a:gd name="T99" fmla="*/ 2147483647 h 314"/>
                <a:gd name="T100" fmla="*/ 2147483647 w 405"/>
                <a:gd name="T101" fmla="*/ 2147483647 h 314"/>
                <a:gd name="T102" fmla="*/ 2147483647 w 405"/>
                <a:gd name="T103" fmla="*/ 2147483647 h 314"/>
                <a:gd name="T104" fmla="*/ 0 w 405"/>
                <a:gd name="T105" fmla="*/ 2147483647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endParaRPr lang="en-GB"/>
            </a:p>
          </p:txBody>
        </p:sp>
        <p:sp>
          <p:nvSpPr>
            <p:cNvPr id="47538" name="Freeform 448"/>
            <p:cNvSpPr>
              <a:spLocks/>
            </p:cNvSpPr>
            <p:nvPr>
              <p:custDataLst>
                <p:tags r:id="rId272"/>
              </p:custDataLst>
            </p:nvPr>
          </p:nvSpPr>
          <p:spPr bwMode="auto">
            <a:xfrm>
              <a:off x="4243388" y="3786188"/>
              <a:ext cx="193675" cy="349250"/>
            </a:xfrm>
            <a:custGeom>
              <a:avLst/>
              <a:gdLst>
                <a:gd name="T0" fmla="*/ 2147483647 w 453"/>
                <a:gd name="T1" fmla="*/ 2147483647 h 661"/>
                <a:gd name="T2" fmla="*/ 2147483647 w 453"/>
                <a:gd name="T3" fmla="*/ 2147483647 h 661"/>
                <a:gd name="T4" fmla="*/ 2147483647 w 453"/>
                <a:gd name="T5" fmla="*/ 2147483647 h 661"/>
                <a:gd name="T6" fmla="*/ 2147483647 w 453"/>
                <a:gd name="T7" fmla="*/ 2147483647 h 661"/>
                <a:gd name="T8" fmla="*/ 2147483647 w 453"/>
                <a:gd name="T9" fmla="*/ 2147483647 h 661"/>
                <a:gd name="T10" fmla="*/ 2147483647 w 453"/>
                <a:gd name="T11" fmla="*/ 2147483647 h 661"/>
                <a:gd name="T12" fmla="*/ 2147483647 w 453"/>
                <a:gd name="T13" fmla="*/ 2147483647 h 661"/>
                <a:gd name="T14" fmla="*/ 2147483647 w 453"/>
                <a:gd name="T15" fmla="*/ 2147483647 h 661"/>
                <a:gd name="T16" fmla="*/ 2147483647 w 453"/>
                <a:gd name="T17" fmla="*/ 2147483647 h 661"/>
                <a:gd name="T18" fmla="*/ 2147483647 w 453"/>
                <a:gd name="T19" fmla="*/ 2147483647 h 661"/>
                <a:gd name="T20" fmla="*/ 2147483647 w 453"/>
                <a:gd name="T21" fmla="*/ 2147483647 h 661"/>
                <a:gd name="T22" fmla="*/ 2147483647 w 453"/>
                <a:gd name="T23" fmla="*/ 2147483647 h 661"/>
                <a:gd name="T24" fmla="*/ 2147483647 w 453"/>
                <a:gd name="T25" fmla="*/ 2147483647 h 661"/>
                <a:gd name="T26" fmla="*/ 2147483647 w 453"/>
                <a:gd name="T27" fmla="*/ 2147483647 h 661"/>
                <a:gd name="T28" fmla="*/ 2147483647 w 453"/>
                <a:gd name="T29" fmla="*/ 2147483647 h 661"/>
                <a:gd name="T30" fmla="*/ 2147483647 w 453"/>
                <a:gd name="T31" fmla="*/ 2147483647 h 661"/>
                <a:gd name="T32" fmla="*/ 2147483647 w 453"/>
                <a:gd name="T33" fmla="*/ 2147483647 h 661"/>
                <a:gd name="T34" fmla="*/ 2147483647 w 453"/>
                <a:gd name="T35" fmla="*/ 2147483647 h 661"/>
                <a:gd name="T36" fmla="*/ 2147483647 w 453"/>
                <a:gd name="T37" fmla="*/ 2147483647 h 661"/>
                <a:gd name="T38" fmla="*/ 2147483647 w 453"/>
                <a:gd name="T39" fmla="*/ 2147483647 h 661"/>
                <a:gd name="T40" fmla="*/ 2147483647 w 453"/>
                <a:gd name="T41" fmla="*/ 2147483647 h 661"/>
                <a:gd name="T42" fmla="*/ 2147483647 w 453"/>
                <a:gd name="T43" fmla="*/ 2147483647 h 661"/>
                <a:gd name="T44" fmla="*/ 2147483647 w 453"/>
                <a:gd name="T45" fmla="*/ 2147483647 h 661"/>
                <a:gd name="T46" fmla="*/ 2147483647 w 453"/>
                <a:gd name="T47" fmla="*/ 2147483647 h 661"/>
                <a:gd name="T48" fmla="*/ 2147483647 w 453"/>
                <a:gd name="T49" fmla="*/ 2147483647 h 661"/>
                <a:gd name="T50" fmla="*/ 2147483647 w 453"/>
                <a:gd name="T51" fmla="*/ 2147483647 h 661"/>
                <a:gd name="T52" fmla="*/ 2147483647 w 453"/>
                <a:gd name="T53" fmla="*/ 2147483647 h 661"/>
                <a:gd name="T54" fmla="*/ 2147483647 w 453"/>
                <a:gd name="T55" fmla="*/ 2147483647 h 661"/>
                <a:gd name="T56" fmla="*/ 2147483647 w 453"/>
                <a:gd name="T57" fmla="*/ 2147483647 h 661"/>
                <a:gd name="T58" fmla="*/ 2147483647 w 453"/>
                <a:gd name="T59" fmla="*/ 2147483647 h 661"/>
                <a:gd name="T60" fmla="*/ 2147483647 w 453"/>
                <a:gd name="T61" fmla="*/ 2147483647 h 661"/>
                <a:gd name="T62" fmla="*/ 2147483647 w 453"/>
                <a:gd name="T63" fmla="*/ 2147483647 h 661"/>
                <a:gd name="T64" fmla="*/ 2147483647 w 453"/>
                <a:gd name="T65" fmla="*/ 2147483647 h 661"/>
                <a:gd name="T66" fmla="*/ 2147483647 w 453"/>
                <a:gd name="T67" fmla="*/ 2147483647 h 661"/>
                <a:gd name="T68" fmla="*/ 2147483647 w 453"/>
                <a:gd name="T69" fmla="*/ 2147483647 h 661"/>
                <a:gd name="T70" fmla="*/ 2147483647 w 453"/>
                <a:gd name="T71" fmla="*/ 2147483647 h 661"/>
                <a:gd name="T72" fmla="*/ 2147483647 w 453"/>
                <a:gd name="T73" fmla="*/ 2147483647 h 661"/>
                <a:gd name="T74" fmla="*/ 2147483647 w 453"/>
                <a:gd name="T75" fmla="*/ 2147483647 h 661"/>
                <a:gd name="T76" fmla="*/ 2147483647 w 453"/>
                <a:gd name="T77" fmla="*/ 2147483647 h 661"/>
                <a:gd name="T78" fmla="*/ 2147483647 w 453"/>
                <a:gd name="T79" fmla="*/ 2147483647 h 661"/>
                <a:gd name="T80" fmla="*/ 2147483647 w 453"/>
                <a:gd name="T81" fmla="*/ 2147483647 h 661"/>
                <a:gd name="T82" fmla="*/ 2147483647 w 453"/>
                <a:gd name="T83" fmla="*/ 2147483647 h 661"/>
                <a:gd name="T84" fmla="*/ 2147483647 w 453"/>
                <a:gd name="T85" fmla="*/ 2147483647 h 661"/>
                <a:gd name="T86" fmla="*/ 2147483647 w 453"/>
                <a:gd name="T87" fmla="*/ 2147483647 h 661"/>
                <a:gd name="T88" fmla="*/ 2147483647 w 453"/>
                <a:gd name="T89" fmla="*/ 2147483647 h 661"/>
                <a:gd name="T90" fmla="*/ 2147483647 w 453"/>
                <a:gd name="T91" fmla="*/ 2147483647 h 661"/>
                <a:gd name="T92" fmla="*/ 2147483647 w 453"/>
                <a:gd name="T93" fmla="*/ 2147483647 h 661"/>
                <a:gd name="T94" fmla="*/ 2147483647 w 453"/>
                <a:gd name="T95" fmla="*/ 2147483647 h 661"/>
                <a:gd name="T96" fmla="*/ 2147483647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endParaRPr lang="en-GB"/>
            </a:p>
          </p:txBody>
        </p:sp>
        <p:sp>
          <p:nvSpPr>
            <p:cNvPr id="47539" name="Freeform 449"/>
            <p:cNvSpPr>
              <a:spLocks/>
            </p:cNvSpPr>
            <p:nvPr>
              <p:custDataLst>
                <p:tags r:id="rId273"/>
              </p:custDataLst>
            </p:nvPr>
          </p:nvSpPr>
          <p:spPr bwMode="auto">
            <a:xfrm>
              <a:off x="6694488" y="3544888"/>
              <a:ext cx="55562" cy="57150"/>
            </a:xfrm>
            <a:custGeom>
              <a:avLst/>
              <a:gdLst>
                <a:gd name="T0" fmla="*/ 0 w 126"/>
                <a:gd name="T1" fmla="*/ 2147483647 h 105"/>
                <a:gd name="T2" fmla="*/ 2147483647 w 126"/>
                <a:gd name="T3" fmla="*/ 2147483647 h 105"/>
                <a:gd name="T4" fmla="*/ 2147483647 w 126"/>
                <a:gd name="T5" fmla="*/ 2147483647 h 105"/>
                <a:gd name="T6" fmla="*/ 2147483647 w 126"/>
                <a:gd name="T7" fmla="*/ 2147483647 h 105"/>
                <a:gd name="T8" fmla="*/ 2147483647 w 126"/>
                <a:gd name="T9" fmla="*/ 2147483647 h 105"/>
                <a:gd name="T10" fmla="*/ 2147483647 w 126"/>
                <a:gd name="T11" fmla="*/ 2147483647 h 105"/>
                <a:gd name="T12" fmla="*/ 2147483647 w 126"/>
                <a:gd name="T13" fmla="*/ 0 h 105"/>
                <a:gd name="T14" fmla="*/ 2147483647 w 126"/>
                <a:gd name="T15" fmla="*/ 0 h 105"/>
                <a:gd name="T16" fmla="*/ 2147483647 w 126"/>
                <a:gd name="T17" fmla="*/ 2147483647 h 105"/>
                <a:gd name="T18" fmla="*/ 2147483647 w 126"/>
                <a:gd name="T19" fmla="*/ 2147483647 h 105"/>
                <a:gd name="T20" fmla="*/ 2147483647 w 126"/>
                <a:gd name="T21" fmla="*/ 2147483647 h 105"/>
                <a:gd name="T22" fmla="*/ 2147483647 w 126"/>
                <a:gd name="T23" fmla="*/ 2147483647 h 105"/>
                <a:gd name="T24" fmla="*/ 2147483647 w 126"/>
                <a:gd name="T25" fmla="*/ 2147483647 h 105"/>
                <a:gd name="T26" fmla="*/ 2147483647 w 126"/>
                <a:gd name="T27" fmla="*/ 2147483647 h 105"/>
                <a:gd name="T28" fmla="*/ 2147483647 w 126"/>
                <a:gd name="T29" fmla="*/ 2147483647 h 105"/>
                <a:gd name="T30" fmla="*/ 2147483647 w 126"/>
                <a:gd name="T31" fmla="*/ 2147483647 h 105"/>
                <a:gd name="T32" fmla="*/ 2147483647 w 126"/>
                <a:gd name="T33" fmla="*/ 2147483647 h 105"/>
                <a:gd name="T34" fmla="*/ 2147483647 w 126"/>
                <a:gd name="T35" fmla="*/ 2147483647 h 105"/>
                <a:gd name="T36" fmla="*/ 2147483647 w 126"/>
                <a:gd name="T37" fmla="*/ 2147483647 h 105"/>
                <a:gd name="T38" fmla="*/ 2147483647 w 126"/>
                <a:gd name="T39" fmla="*/ 2147483647 h 105"/>
                <a:gd name="T40" fmla="*/ 2147483647 w 126"/>
                <a:gd name="T41" fmla="*/ 2147483647 h 105"/>
                <a:gd name="T42" fmla="*/ 2147483647 w 126"/>
                <a:gd name="T43" fmla="*/ 2147483647 h 105"/>
                <a:gd name="T44" fmla="*/ 2147483647 w 126"/>
                <a:gd name="T45" fmla="*/ 2147483647 h 105"/>
                <a:gd name="T46" fmla="*/ 2147483647 w 126"/>
                <a:gd name="T47" fmla="*/ 2147483647 h 105"/>
                <a:gd name="T48" fmla="*/ 2147483647 w 126"/>
                <a:gd name="T49" fmla="*/ 2147483647 h 105"/>
                <a:gd name="T50" fmla="*/ 2147483647 w 126"/>
                <a:gd name="T51" fmla="*/ 2147483647 h 105"/>
                <a:gd name="T52" fmla="*/ 2147483647 w 126"/>
                <a:gd name="T53" fmla="*/ 2147483647 h 105"/>
                <a:gd name="T54" fmla="*/ 2147483647 w 126"/>
                <a:gd name="T55" fmla="*/ 2147483647 h 105"/>
                <a:gd name="T56" fmla="*/ 2147483647 w 126"/>
                <a:gd name="T57" fmla="*/ 2147483647 h 105"/>
                <a:gd name="T58" fmla="*/ 2147483647 w 126"/>
                <a:gd name="T59" fmla="*/ 2147483647 h 105"/>
                <a:gd name="T60" fmla="*/ 2147483647 w 126"/>
                <a:gd name="T61" fmla="*/ 2147483647 h 105"/>
                <a:gd name="T62" fmla="*/ 2147483647 w 126"/>
                <a:gd name="T63" fmla="*/ 2147483647 h 105"/>
                <a:gd name="T64" fmla="*/ 2147483647 w 126"/>
                <a:gd name="T65" fmla="*/ 2147483647 h 105"/>
                <a:gd name="T66" fmla="*/ 2147483647 w 126"/>
                <a:gd name="T67" fmla="*/ 2147483647 h 105"/>
                <a:gd name="T68" fmla="*/ 2147483647 w 126"/>
                <a:gd name="T69" fmla="*/ 2147483647 h 105"/>
                <a:gd name="T70" fmla="*/ 2147483647 w 126"/>
                <a:gd name="T71" fmla="*/ 2147483647 h 105"/>
                <a:gd name="T72" fmla="*/ 2147483647 w 126"/>
                <a:gd name="T73" fmla="*/ 2147483647 h 105"/>
                <a:gd name="T74" fmla="*/ 2147483647 w 126"/>
                <a:gd name="T75" fmla="*/ 2147483647 h 105"/>
                <a:gd name="T76" fmla="*/ 0 w 126"/>
                <a:gd name="T77" fmla="*/ 2147483647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a:lstStyle/>
            <a:p>
              <a:endParaRPr lang="en-GB"/>
            </a:p>
          </p:txBody>
        </p:sp>
        <p:sp>
          <p:nvSpPr>
            <p:cNvPr id="47540" name="Freeform 450"/>
            <p:cNvSpPr>
              <a:spLocks/>
            </p:cNvSpPr>
            <p:nvPr>
              <p:custDataLst>
                <p:tags r:id="rId274"/>
              </p:custDataLst>
            </p:nvPr>
          </p:nvSpPr>
          <p:spPr bwMode="auto">
            <a:xfrm>
              <a:off x="2049463" y="3808413"/>
              <a:ext cx="298450" cy="523875"/>
            </a:xfrm>
            <a:custGeom>
              <a:avLst/>
              <a:gdLst>
                <a:gd name="T0" fmla="*/ 2147483647 w 684"/>
                <a:gd name="T1" fmla="*/ 2147483647 h 998"/>
                <a:gd name="T2" fmla="*/ 2147483647 w 684"/>
                <a:gd name="T3" fmla="*/ 2147483647 h 998"/>
                <a:gd name="T4" fmla="*/ 2147483647 w 684"/>
                <a:gd name="T5" fmla="*/ 2147483647 h 998"/>
                <a:gd name="T6" fmla="*/ 2147483647 w 684"/>
                <a:gd name="T7" fmla="*/ 2147483647 h 998"/>
                <a:gd name="T8" fmla="*/ 2147483647 w 684"/>
                <a:gd name="T9" fmla="*/ 2147483647 h 998"/>
                <a:gd name="T10" fmla="*/ 2147483647 w 684"/>
                <a:gd name="T11" fmla="*/ 2147483647 h 998"/>
                <a:gd name="T12" fmla="*/ 2147483647 w 684"/>
                <a:gd name="T13" fmla="*/ 2147483647 h 998"/>
                <a:gd name="T14" fmla="*/ 2147483647 w 684"/>
                <a:gd name="T15" fmla="*/ 2147483647 h 998"/>
                <a:gd name="T16" fmla="*/ 2147483647 w 684"/>
                <a:gd name="T17" fmla="*/ 2147483647 h 998"/>
                <a:gd name="T18" fmla="*/ 2147483647 w 684"/>
                <a:gd name="T19" fmla="*/ 2147483647 h 998"/>
                <a:gd name="T20" fmla="*/ 2147483647 w 684"/>
                <a:gd name="T21" fmla="*/ 2147483647 h 998"/>
                <a:gd name="T22" fmla="*/ 2147483647 w 684"/>
                <a:gd name="T23" fmla="*/ 2147483647 h 998"/>
                <a:gd name="T24" fmla="*/ 2147483647 w 684"/>
                <a:gd name="T25" fmla="*/ 2147483647 h 998"/>
                <a:gd name="T26" fmla="*/ 2147483647 w 684"/>
                <a:gd name="T27" fmla="*/ 2147483647 h 998"/>
                <a:gd name="T28" fmla="*/ 2147483647 w 684"/>
                <a:gd name="T29" fmla="*/ 2147483647 h 998"/>
                <a:gd name="T30" fmla="*/ 2147483647 w 684"/>
                <a:gd name="T31" fmla="*/ 2147483647 h 998"/>
                <a:gd name="T32" fmla="*/ 2147483647 w 684"/>
                <a:gd name="T33" fmla="*/ 2147483647 h 998"/>
                <a:gd name="T34" fmla="*/ 2147483647 w 684"/>
                <a:gd name="T35" fmla="*/ 2147483647 h 998"/>
                <a:gd name="T36" fmla="*/ 2147483647 w 684"/>
                <a:gd name="T37" fmla="*/ 2147483647 h 998"/>
                <a:gd name="T38" fmla="*/ 2147483647 w 684"/>
                <a:gd name="T39" fmla="*/ 2147483647 h 998"/>
                <a:gd name="T40" fmla="*/ 2147483647 w 684"/>
                <a:gd name="T41" fmla="*/ 2147483647 h 998"/>
                <a:gd name="T42" fmla="*/ 2147483647 w 684"/>
                <a:gd name="T43" fmla="*/ 2147483647 h 998"/>
                <a:gd name="T44" fmla="*/ 2147483647 w 684"/>
                <a:gd name="T45" fmla="*/ 2147483647 h 998"/>
                <a:gd name="T46" fmla="*/ 2147483647 w 684"/>
                <a:gd name="T47" fmla="*/ 2147483647 h 998"/>
                <a:gd name="T48" fmla="*/ 2147483647 w 684"/>
                <a:gd name="T49" fmla="*/ 2147483647 h 998"/>
                <a:gd name="T50" fmla="*/ 2147483647 w 684"/>
                <a:gd name="T51" fmla="*/ 2147483647 h 998"/>
                <a:gd name="T52" fmla="*/ 2147483647 w 684"/>
                <a:gd name="T53" fmla="*/ 2147483647 h 998"/>
                <a:gd name="T54" fmla="*/ 2147483647 w 684"/>
                <a:gd name="T55" fmla="*/ 2147483647 h 998"/>
                <a:gd name="T56" fmla="*/ 2147483647 w 684"/>
                <a:gd name="T57" fmla="*/ 2147483647 h 998"/>
                <a:gd name="T58" fmla="*/ 2147483647 w 684"/>
                <a:gd name="T59" fmla="*/ 2147483647 h 998"/>
                <a:gd name="T60" fmla="*/ 2147483647 w 684"/>
                <a:gd name="T61" fmla="*/ 2147483647 h 998"/>
                <a:gd name="T62" fmla="*/ 2147483647 w 684"/>
                <a:gd name="T63" fmla="*/ 2147483647 h 998"/>
                <a:gd name="T64" fmla="*/ 2147483647 w 684"/>
                <a:gd name="T65" fmla="*/ 2147483647 h 998"/>
                <a:gd name="T66" fmla="*/ 2147483647 w 684"/>
                <a:gd name="T67" fmla="*/ 2147483647 h 998"/>
                <a:gd name="T68" fmla="*/ 2147483647 w 684"/>
                <a:gd name="T69" fmla="*/ 2147483647 h 998"/>
                <a:gd name="T70" fmla="*/ 2147483647 w 684"/>
                <a:gd name="T71" fmla="*/ 2147483647 h 998"/>
                <a:gd name="T72" fmla="*/ 2147483647 w 684"/>
                <a:gd name="T73" fmla="*/ 2147483647 h 998"/>
                <a:gd name="T74" fmla="*/ 2147483647 w 684"/>
                <a:gd name="T75" fmla="*/ 2147483647 h 998"/>
                <a:gd name="T76" fmla="*/ 2147483647 w 684"/>
                <a:gd name="T77" fmla="*/ 2147483647 h 998"/>
                <a:gd name="T78" fmla="*/ 2147483647 w 684"/>
                <a:gd name="T79" fmla="*/ 2147483647 h 998"/>
                <a:gd name="T80" fmla="*/ 2147483647 w 684"/>
                <a:gd name="T81" fmla="*/ 2147483647 h 998"/>
                <a:gd name="T82" fmla="*/ 2147483647 w 684"/>
                <a:gd name="T83" fmla="*/ 2147483647 h 998"/>
                <a:gd name="T84" fmla="*/ 2147483647 w 684"/>
                <a:gd name="T85" fmla="*/ 2147483647 h 998"/>
                <a:gd name="T86" fmla="*/ 2147483647 w 684"/>
                <a:gd name="T87" fmla="*/ 2147483647 h 998"/>
                <a:gd name="T88" fmla="*/ 2147483647 w 684"/>
                <a:gd name="T89" fmla="*/ 2147483647 h 998"/>
                <a:gd name="T90" fmla="*/ 2147483647 w 684"/>
                <a:gd name="T91" fmla="*/ 2147483647 h 998"/>
                <a:gd name="T92" fmla="*/ 2147483647 w 684"/>
                <a:gd name="T93" fmla="*/ 2147483647 h 998"/>
                <a:gd name="T94" fmla="*/ 2147483647 w 684"/>
                <a:gd name="T95" fmla="*/ 2147483647 h 998"/>
                <a:gd name="T96" fmla="*/ 2147483647 w 684"/>
                <a:gd name="T97" fmla="*/ 2147483647 h 998"/>
                <a:gd name="T98" fmla="*/ 2147483647 w 684"/>
                <a:gd name="T99" fmla="*/ 2147483647 h 998"/>
                <a:gd name="T100" fmla="*/ 2147483647 w 684"/>
                <a:gd name="T101" fmla="*/ 2147483647 h 998"/>
                <a:gd name="T102" fmla="*/ 2147483647 w 684"/>
                <a:gd name="T103" fmla="*/ 2147483647 h 998"/>
                <a:gd name="T104" fmla="*/ 2147483647 w 684"/>
                <a:gd name="T105" fmla="*/ 2147483647 h 998"/>
                <a:gd name="T106" fmla="*/ 2147483647 w 684"/>
                <a:gd name="T107" fmla="*/ 2147483647 h 998"/>
                <a:gd name="T108" fmla="*/ 2147483647 w 684"/>
                <a:gd name="T109" fmla="*/ 2147483647 h 998"/>
                <a:gd name="T110" fmla="*/ 2147483647 w 684"/>
                <a:gd name="T111" fmla="*/ 2147483647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41" name="Freeform 451"/>
            <p:cNvSpPr>
              <a:spLocks/>
            </p:cNvSpPr>
            <p:nvPr>
              <p:custDataLst>
                <p:tags r:id="rId275"/>
              </p:custDataLst>
            </p:nvPr>
          </p:nvSpPr>
          <p:spPr bwMode="auto">
            <a:xfrm>
              <a:off x="4302125" y="4076700"/>
              <a:ext cx="187325" cy="274638"/>
            </a:xfrm>
            <a:custGeom>
              <a:avLst/>
              <a:gdLst>
                <a:gd name="T0" fmla="*/ 2147483647 w 429"/>
                <a:gd name="T1" fmla="*/ 2147483647 h 524"/>
                <a:gd name="T2" fmla="*/ 2147483647 w 429"/>
                <a:gd name="T3" fmla="*/ 2147483647 h 524"/>
                <a:gd name="T4" fmla="*/ 2147483647 w 429"/>
                <a:gd name="T5" fmla="*/ 2147483647 h 524"/>
                <a:gd name="T6" fmla="*/ 2147483647 w 429"/>
                <a:gd name="T7" fmla="*/ 2147483647 h 524"/>
                <a:gd name="T8" fmla="*/ 2147483647 w 429"/>
                <a:gd name="T9" fmla="*/ 2147483647 h 524"/>
                <a:gd name="T10" fmla="*/ 2147483647 w 429"/>
                <a:gd name="T11" fmla="*/ 2147483647 h 524"/>
                <a:gd name="T12" fmla="*/ 2147483647 w 429"/>
                <a:gd name="T13" fmla="*/ 2147483647 h 524"/>
                <a:gd name="T14" fmla="*/ 2147483647 w 429"/>
                <a:gd name="T15" fmla="*/ 2147483647 h 524"/>
                <a:gd name="T16" fmla="*/ 2147483647 w 429"/>
                <a:gd name="T17" fmla="*/ 2147483647 h 524"/>
                <a:gd name="T18" fmla="*/ 2147483647 w 429"/>
                <a:gd name="T19" fmla="*/ 2147483647 h 524"/>
                <a:gd name="T20" fmla="*/ 2147483647 w 429"/>
                <a:gd name="T21" fmla="*/ 2147483647 h 524"/>
                <a:gd name="T22" fmla="*/ 2147483647 w 429"/>
                <a:gd name="T23" fmla="*/ 2147483647 h 524"/>
                <a:gd name="T24" fmla="*/ 2147483647 w 429"/>
                <a:gd name="T25" fmla="*/ 2147483647 h 524"/>
                <a:gd name="T26" fmla="*/ 2147483647 w 429"/>
                <a:gd name="T27" fmla="*/ 2147483647 h 524"/>
                <a:gd name="T28" fmla="*/ 2147483647 w 429"/>
                <a:gd name="T29" fmla="*/ 2147483647 h 524"/>
                <a:gd name="T30" fmla="*/ 2147483647 w 429"/>
                <a:gd name="T31" fmla="*/ 2147483647 h 524"/>
                <a:gd name="T32" fmla="*/ 2147483647 w 429"/>
                <a:gd name="T33" fmla="*/ 2147483647 h 524"/>
                <a:gd name="T34" fmla="*/ 2147483647 w 429"/>
                <a:gd name="T35" fmla="*/ 2147483647 h 524"/>
                <a:gd name="T36" fmla="*/ 2147483647 w 429"/>
                <a:gd name="T37" fmla="*/ 2147483647 h 524"/>
                <a:gd name="T38" fmla="*/ 2147483647 w 429"/>
                <a:gd name="T39" fmla="*/ 2147483647 h 524"/>
                <a:gd name="T40" fmla="*/ 2147483647 w 429"/>
                <a:gd name="T41" fmla="*/ 2147483647 h 524"/>
                <a:gd name="T42" fmla="*/ 2147483647 w 429"/>
                <a:gd name="T43" fmla="*/ 2147483647 h 524"/>
                <a:gd name="T44" fmla="*/ 2147483647 w 429"/>
                <a:gd name="T45" fmla="*/ 2147483647 h 524"/>
                <a:gd name="T46" fmla="*/ 2147483647 w 429"/>
                <a:gd name="T47" fmla="*/ 2147483647 h 524"/>
                <a:gd name="T48" fmla="*/ 2147483647 w 429"/>
                <a:gd name="T49" fmla="*/ 2147483647 h 524"/>
                <a:gd name="T50" fmla="*/ 2147483647 w 429"/>
                <a:gd name="T51" fmla="*/ 2147483647 h 524"/>
                <a:gd name="T52" fmla="*/ 2147483647 w 429"/>
                <a:gd name="T53" fmla="*/ 2147483647 h 524"/>
                <a:gd name="T54" fmla="*/ 2147483647 w 429"/>
                <a:gd name="T55" fmla="*/ 2147483647 h 524"/>
                <a:gd name="T56" fmla="*/ 2147483647 w 429"/>
                <a:gd name="T57" fmla="*/ 2147483647 h 524"/>
                <a:gd name="T58" fmla="*/ 2147483647 w 429"/>
                <a:gd name="T59" fmla="*/ 2147483647 h 524"/>
                <a:gd name="T60" fmla="*/ 2147483647 w 429"/>
                <a:gd name="T61" fmla="*/ 2147483647 h 524"/>
                <a:gd name="T62" fmla="*/ 2147483647 w 429"/>
                <a:gd name="T63" fmla="*/ 2147483647 h 524"/>
                <a:gd name="T64" fmla="*/ 2147483647 w 429"/>
                <a:gd name="T65" fmla="*/ 2147483647 h 524"/>
                <a:gd name="T66" fmla="*/ 2147483647 w 429"/>
                <a:gd name="T67" fmla="*/ 2147483647 h 524"/>
                <a:gd name="T68" fmla="*/ 2147483647 w 429"/>
                <a:gd name="T69" fmla="*/ 2147483647 h 524"/>
                <a:gd name="T70" fmla="*/ 2147483647 w 429"/>
                <a:gd name="T71" fmla="*/ 2147483647 h 524"/>
                <a:gd name="T72" fmla="*/ 2147483647 w 429"/>
                <a:gd name="T73" fmla="*/ 2147483647 h 524"/>
                <a:gd name="T74" fmla="*/ 2147483647 w 429"/>
                <a:gd name="T75" fmla="*/ 2147483647 h 524"/>
                <a:gd name="T76" fmla="*/ 2147483647 w 429"/>
                <a:gd name="T77" fmla="*/ 2147483647 h 524"/>
                <a:gd name="T78" fmla="*/ 2147483647 w 429"/>
                <a:gd name="T79" fmla="*/ 2147483647 h 524"/>
                <a:gd name="T80" fmla="*/ 2147483647 w 429"/>
                <a:gd name="T81" fmla="*/ 2147483647 h 524"/>
                <a:gd name="T82" fmla="*/ 2147483647 w 429"/>
                <a:gd name="T83" fmla="*/ 2147483647 h 524"/>
                <a:gd name="T84" fmla="*/ 2147483647 w 429"/>
                <a:gd name="T85" fmla="*/ 2147483647 h 524"/>
                <a:gd name="T86" fmla="*/ 2147483647 w 429"/>
                <a:gd name="T87" fmla="*/ 2147483647 h 524"/>
                <a:gd name="T88" fmla="*/ 2147483647 w 429"/>
                <a:gd name="T89" fmla="*/ 2147483647 h 524"/>
                <a:gd name="T90" fmla="*/ 2147483647 w 429"/>
                <a:gd name="T91" fmla="*/ 2147483647 h 524"/>
                <a:gd name="T92" fmla="*/ 2147483647 w 429"/>
                <a:gd name="T93" fmla="*/ 2147483647 h 524"/>
                <a:gd name="T94" fmla="*/ 2147483647 w 429"/>
                <a:gd name="T95" fmla="*/ 2147483647 h 524"/>
                <a:gd name="T96" fmla="*/ 2147483647 w 429"/>
                <a:gd name="T97" fmla="*/ 2147483647 h 524"/>
                <a:gd name="T98" fmla="*/ 2147483647 w 429"/>
                <a:gd name="T99" fmla="*/ 2147483647 h 524"/>
                <a:gd name="T100" fmla="*/ 2147483647 w 429"/>
                <a:gd name="T101" fmla="*/ 2147483647 h 524"/>
                <a:gd name="T102" fmla="*/ 2147483647 w 429"/>
                <a:gd name="T103" fmla="*/ 2147483647 h 524"/>
                <a:gd name="T104" fmla="*/ 2147483647 w 429"/>
                <a:gd name="T105" fmla="*/ 2147483647 h 524"/>
                <a:gd name="T106" fmla="*/ 2147483647 w 429"/>
                <a:gd name="T107" fmla="*/ 2147483647 h 524"/>
                <a:gd name="T108" fmla="*/ 2147483647 w 429"/>
                <a:gd name="T109" fmla="*/ 2147483647 h 524"/>
                <a:gd name="T110" fmla="*/ 2147483647 w 429"/>
                <a:gd name="T111" fmla="*/ 2147483647 h 524"/>
                <a:gd name="T112" fmla="*/ 2147483647 w 429"/>
                <a:gd name="T113" fmla="*/ 2147483647 h 524"/>
                <a:gd name="T114" fmla="*/ 2147483647 w 429"/>
                <a:gd name="T115" fmla="*/ 2147483647 h 524"/>
                <a:gd name="T116" fmla="*/ 2147483647 w 429"/>
                <a:gd name="T117" fmla="*/ 2147483647 h 524"/>
                <a:gd name="T118" fmla="*/ 2147483647 w 429"/>
                <a:gd name="T119" fmla="*/ 2147483647 h 524"/>
                <a:gd name="T120" fmla="*/ 2147483647 w 429"/>
                <a:gd name="T121" fmla="*/ 2147483647 h 524"/>
                <a:gd name="T122" fmla="*/ 2147483647 w 429"/>
                <a:gd name="T123" fmla="*/ 2147483647 h 524"/>
                <a:gd name="T124" fmla="*/ 2147483647 w 429"/>
                <a:gd name="T125" fmla="*/ 2147483647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endParaRPr lang="en-GB"/>
            </a:p>
          </p:txBody>
        </p:sp>
        <p:sp>
          <p:nvSpPr>
            <p:cNvPr id="47542" name="Freeform 452"/>
            <p:cNvSpPr>
              <a:spLocks/>
            </p:cNvSpPr>
            <p:nvPr>
              <p:custDataLst>
                <p:tags r:id="rId276"/>
              </p:custDataLst>
            </p:nvPr>
          </p:nvSpPr>
          <p:spPr bwMode="auto">
            <a:xfrm>
              <a:off x="4333875" y="2719388"/>
              <a:ext cx="127000" cy="114300"/>
            </a:xfrm>
            <a:custGeom>
              <a:avLst/>
              <a:gdLst>
                <a:gd name="T0" fmla="*/ 2147483647 w 292"/>
                <a:gd name="T1" fmla="*/ 2147483647 h 223"/>
                <a:gd name="T2" fmla="*/ 2147483647 w 292"/>
                <a:gd name="T3" fmla="*/ 2147483647 h 223"/>
                <a:gd name="T4" fmla="*/ 2147483647 w 292"/>
                <a:gd name="T5" fmla="*/ 2147483647 h 223"/>
                <a:gd name="T6" fmla="*/ 2147483647 w 292"/>
                <a:gd name="T7" fmla="*/ 2147483647 h 223"/>
                <a:gd name="T8" fmla="*/ 2147483647 w 292"/>
                <a:gd name="T9" fmla="*/ 2147483647 h 223"/>
                <a:gd name="T10" fmla="*/ 2147483647 w 292"/>
                <a:gd name="T11" fmla="*/ 2147483647 h 223"/>
                <a:gd name="T12" fmla="*/ 2147483647 w 292"/>
                <a:gd name="T13" fmla="*/ 2147483647 h 223"/>
                <a:gd name="T14" fmla="*/ 2147483647 w 292"/>
                <a:gd name="T15" fmla="*/ 2147483647 h 223"/>
                <a:gd name="T16" fmla="*/ 2147483647 w 292"/>
                <a:gd name="T17" fmla="*/ 2147483647 h 223"/>
                <a:gd name="T18" fmla="*/ 2147483647 w 292"/>
                <a:gd name="T19" fmla="*/ 2147483647 h 223"/>
                <a:gd name="T20" fmla="*/ 2147483647 w 292"/>
                <a:gd name="T21" fmla="*/ 2147483647 h 223"/>
                <a:gd name="T22" fmla="*/ 2147483647 w 292"/>
                <a:gd name="T23" fmla="*/ 2147483647 h 223"/>
                <a:gd name="T24" fmla="*/ 2147483647 w 292"/>
                <a:gd name="T25" fmla="*/ 2147483647 h 223"/>
                <a:gd name="T26" fmla="*/ 2147483647 w 292"/>
                <a:gd name="T27" fmla="*/ 2147483647 h 223"/>
                <a:gd name="T28" fmla="*/ 2147483647 w 292"/>
                <a:gd name="T29" fmla="*/ 2147483647 h 223"/>
                <a:gd name="T30" fmla="*/ 2147483647 w 292"/>
                <a:gd name="T31" fmla="*/ 2147483647 h 223"/>
                <a:gd name="T32" fmla="*/ 2147483647 w 292"/>
                <a:gd name="T33" fmla="*/ 2147483647 h 223"/>
                <a:gd name="T34" fmla="*/ 2147483647 w 292"/>
                <a:gd name="T35" fmla="*/ 2147483647 h 223"/>
                <a:gd name="T36" fmla="*/ 2147483647 w 292"/>
                <a:gd name="T37" fmla="*/ 2147483647 h 223"/>
                <a:gd name="T38" fmla="*/ 2147483647 w 292"/>
                <a:gd name="T39" fmla="*/ 2147483647 h 223"/>
                <a:gd name="T40" fmla="*/ 2147483647 w 292"/>
                <a:gd name="T41" fmla="*/ 2147483647 h 223"/>
                <a:gd name="T42" fmla="*/ 2147483647 w 292"/>
                <a:gd name="T43" fmla="*/ 2147483647 h 223"/>
                <a:gd name="T44" fmla="*/ 2147483647 w 292"/>
                <a:gd name="T45" fmla="*/ 2147483647 h 223"/>
                <a:gd name="T46" fmla="*/ 2147483647 w 292"/>
                <a:gd name="T47" fmla="*/ 2147483647 h 223"/>
                <a:gd name="T48" fmla="*/ 2147483647 w 292"/>
                <a:gd name="T49" fmla="*/ 2147483647 h 223"/>
                <a:gd name="T50" fmla="*/ 2147483647 w 292"/>
                <a:gd name="T51" fmla="*/ 2147483647 h 223"/>
                <a:gd name="T52" fmla="*/ 0 w 292"/>
                <a:gd name="T53" fmla="*/ 2147483647 h 223"/>
                <a:gd name="T54" fmla="*/ 2147483647 w 292"/>
                <a:gd name="T55" fmla="*/ 2147483647 h 223"/>
                <a:gd name="T56" fmla="*/ 2147483647 w 292"/>
                <a:gd name="T57" fmla="*/ 2147483647 h 223"/>
                <a:gd name="T58" fmla="*/ 2147483647 w 292"/>
                <a:gd name="T59" fmla="*/ 2147483647 h 223"/>
                <a:gd name="T60" fmla="*/ 2147483647 w 292"/>
                <a:gd name="T61" fmla="*/ 2147483647 h 223"/>
                <a:gd name="T62" fmla="*/ 2147483647 w 292"/>
                <a:gd name="T63" fmla="*/ 2147483647 h 223"/>
                <a:gd name="T64" fmla="*/ 2147483647 w 292"/>
                <a:gd name="T65" fmla="*/ 2147483647 h 223"/>
                <a:gd name="T66" fmla="*/ 2147483647 w 292"/>
                <a:gd name="T67" fmla="*/ 0 h 223"/>
                <a:gd name="T68" fmla="*/ 2147483647 w 292"/>
                <a:gd name="T69" fmla="*/ 2147483647 h 223"/>
                <a:gd name="T70" fmla="*/ 2147483647 w 292"/>
                <a:gd name="T71" fmla="*/ 2147483647 h 223"/>
                <a:gd name="T72" fmla="*/ 2147483647 w 292"/>
                <a:gd name="T73" fmla="*/ 2147483647 h 223"/>
                <a:gd name="T74" fmla="*/ 2147483647 w 292"/>
                <a:gd name="T75" fmla="*/ 2147483647 h 223"/>
                <a:gd name="T76" fmla="*/ 2147483647 w 292"/>
                <a:gd name="T77" fmla="*/ 2147483647 h 223"/>
                <a:gd name="T78" fmla="*/ 2147483647 w 292"/>
                <a:gd name="T79" fmla="*/ 2147483647 h 223"/>
                <a:gd name="T80" fmla="*/ 2147483647 w 292"/>
                <a:gd name="T81" fmla="*/ 2147483647 h 223"/>
                <a:gd name="T82" fmla="*/ 2147483647 w 292"/>
                <a:gd name="T83" fmla="*/ 2147483647 h 223"/>
                <a:gd name="T84" fmla="*/ 2147483647 w 292"/>
                <a:gd name="T85" fmla="*/ 2147483647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43" name="Freeform 453"/>
            <p:cNvSpPr>
              <a:spLocks/>
            </p:cNvSpPr>
            <p:nvPr>
              <p:custDataLst>
                <p:tags r:id="rId277"/>
              </p:custDataLst>
            </p:nvPr>
          </p:nvSpPr>
          <p:spPr bwMode="auto">
            <a:xfrm>
              <a:off x="4284663" y="2578100"/>
              <a:ext cx="168275" cy="77788"/>
            </a:xfrm>
            <a:custGeom>
              <a:avLst/>
              <a:gdLst>
                <a:gd name="T0" fmla="*/ 2147483647 w 379"/>
                <a:gd name="T1" fmla="*/ 2147483647 h 147"/>
                <a:gd name="T2" fmla="*/ 2147483647 w 379"/>
                <a:gd name="T3" fmla="*/ 2147483647 h 147"/>
                <a:gd name="T4" fmla="*/ 2147483647 w 379"/>
                <a:gd name="T5" fmla="*/ 2147483647 h 147"/>
                <a:gd name="T6" fmla="*/ 2147483647 w 379"/>
                <a:gd name="T7" fmla="*/ 2147483647 h 147"/>
                <a:gd name="T8" fmla="*/ 2147483647 w 379"/>
                <a:gd name="T9" fmla="*/ 2147483647 h 147"/>
                <a:gd name="T10" fmla="*/ 2147483647 w 379"/>
                <a:gd name="T11" fmla="*/ 2147483647 h 147"/>
                <a:gd name="T12" fmla="*/ 2147483647 w 379"/>
                <a:gd name="T13" fmla="*/ 2147483647 h 147"/>
                <a:gd name="T14" fmla="*/ 2147483647 w 379"/>
                <a:gd name="T15" fmla="*/ 2147483647 h 147"/>
                <a:gd name="T16" fmla="*/ 2147483647 w 379"/>
                <a:gd name="T17" fmla="*/ 2147483647 h 147"/>
                <a:gd name="T18" fmla="*/ 2147483647 w 379"/>
                <a:gd name="T19" fmla="*/ 2147483647 h 147"/>
                <a:gd name="T20" fmla="*/ 2147483647 w 379"/>
                <a:gd name="T21" fmla="*/ 2147483647 h 147"/>
                <a:gd name="T22" fmla="*/ 2147483647 w 379"/>
                <a:gd name="T23" fmla="*/ 2147483647 h 147"/>
                <a:gd name="T24" fmla="*/ 2147483647 w 379"/>
                <a:gd name="T25" fmla="*/ 2147483647 h 147"/>
                <a:gd name="T26" fmla="*/ 2147483647 w 379"/>
                <a:gd name="T27" fmla="*/ 2147483647 h 147"/>
                <a:gd name="T28" fmla="*/ 2147483647 w 379"/>
                <a:gd name="T29" fmla="*/ 2147483647 h 147"/>
                <a:gd name="T30" fmla="*/ 2147483647 w 379"/>
                <a:gd name="T31" fmla="*/ 2147483647 h 147"/>
                <a:gd name="T32" fmla="*/ 2147483647 w 379"/>
                <a:gd name="T33" fmla="*/ 2147483647 h 147"/>
                <a:gd name="T34" fmla="*/ 2147483647 w 379"/>
                <a:gd name="T35" fmla="*/ 2147483647 h 147"/>
                <a:gd name="T36" fmla="*/ 2147483647 w 379"/>
                <a:gd name="T37" fmla="*/ 2147483647 h 147"/>
                <a:gd name="T38" fmla="*/ 2147483647 w 379"/>
                <a:gd name="T39" fmla="*/ 2147483647 h 147"/>
                <a:gd name="T40" fmla="*/ 2147483647 w 379"/>
                <a:gd name="T41" fmla="*/ 2147483647 h 147"/>
                <a:gd name="T42" fmla="*/ 2147483647 w 379"/>
                <a:gd name="T43" fmla="*/ 2147483647 h 147"/>
                <a:gd name="T44" fmla="*/ 2147483647 w 379"/>
                <a:gd name="T45" fmla="*/ 2147483647 h 147"/>
                <a:gd name="T46" fmla="*/ 2147483647 w 379"/>
                <a:gd name="T47" fmla="*/ 2147483647 h 147"/>
                <a:gd name="T48" fmla="*/ 0 w 379"/>
                <a:gd name="T49" fmla="*/ 2147483647 h 147"/>
                <a:gd name="T50" fmla="*/ 2147483647 w 379"/>
                <a:gd name="T51" fmla="*/ 2147483647 h 147"/>
                <a:gd name="T52" fmla="*/ 2147483647 w 379"/>
                <a:gd name="T53" fmla="*/ 2147483647 h 147"/>
                <a:gd name="T54" fmla="*/ 2147483647 w 379"/>
                <a:gd name="T55" fmla="*/ 2147483647 h 147"/>
                <a:gd name="T56" fmla="*/ 2147483647 w 379"/>
                <a:gd name="T57" fmla="*/ 2147483647 h 147"/>
                <a:gd name="T58" fmla="*/ 2147483647 w 379"/>
                <a:gd name="T59" fmla="*/ 2147483647 h 147"/>
                <a:gd name="T60" fmla="*/ 2147483647 w 379"/>
                <a:gd name="T61" fmla="*/ 2147483647 h 147"/>
                <a:gd name="T62" fmla="*/ 2147483647 w 379"/>
                <a:gd name="T63" fmla="*/ 0 h 147"/>
                <a:gd name="T64" fmla="*/ 2147483647 w 379"/>
                <a:gd name="T65" fmla="*/ 2147483647 h 147"/>
                <a:gd name="T66" fmla="*/ 2147483647 w 379"/>
                <a:gd name="T67" fmla="*/ 2147483647 h 147"/>
                <a:gd name="T68" fmla="*/ 2147483647 w 379"/>
                <a:gd name="T69" fmla="*/ 2147483647 h 147"/>
                <a:gd name="T70" fmla="*/ 2147483647 w 379"/>
                <a:gd name="T71" fmla="*/ 2147483647 h 147"/>
                <a:gd name="T72" fmla="*/ 2147483647 w 379"/>
                <a:gd name="T73" fmla="*/ 2147483647 h 147"/>
                <a:gd name="T74" fmla="*/ 2147483647 w 379"/>
                <a:gd name="T75" fmla="*/ 2147483647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44" name="Freeform 454"/>
            <p:cNvSpPr>
              <a:spLocks/>
            </p:cNvSpPr>
            <p:nvPr>
              <p:custDataLst>
                <p:tags r:id="rId278"/>
              </p:custDataLst>
            </p:nvPr>
          </p:nvSpPr>
          <p:spPr bwMode="auto">
            <a:xfrm>
              <a:off x="4248150" y="2433638"/>
              <a:ext cx="30163" cy="60325"/>
            </a:xfrm>
            <a:custGeom>
              <a:avLst/>
              <a:gdLst>
                <a:gd name="T0" fmla="*/ 0 w 61"/>
                <a:gd name="T1" fmla="*/ 0 h 67"/>
                <a:gd name="T2" fmla="*/ 0 w 61"/>
                <a:gd name="T3" fmla="*/ 2147483647 h 67"/>
                <a:gd name="T4" fmla="*/ 0 w 61"/>
                <a:gd name="T5" fmla="*/ 2147483647 h 67"/>
                <a:gd name="T6" fmla="*/ 2147483647 w 61"/>
                <a:gd name="T7" fmla="*/ 2147483647 h 67"/>
                <a:gd name="T8" fmla="*/ 2147483647 w 61"/>
                <a:gd name="T9" fmla="*/ 2147483647 h 67"/>
                <a:gd name="T10" fmla="*/ 2147483647 w 61"/>
                <a:gd name="T11" fmla="*/ 2147483647 h 67"/>
                <a:gd name="T12" fmla="*/ 2147483647 w 61"/>
                <a:gd name="T13" fmla="*/ 2147483647 h 67"/>
                <a:gd name="T14" fmla="*/ 2147483647 w 61"/>
                <a:gd name="T15" fmla="*/ 2147483647 h 67"/>
                <a:gd name="T16" fmla="*/ 2147483647 w 61"/>
                <a:gd name="T17" fmla="*/ 2147483647 h 67"/>
                <a:gd name="T18" fmla="*/ 2147483647 w 61"/>
                <a:gd name="T19" fmla="*/ 2147483647 h 67"/>
                <a:gd name="T20" fmla="*/ 2147483647 w 61"/>
                <a:gd name="T21" fmla="*/ 2147483647 h 67"/>
                <a:gd name="T22" fmla="*/ 2147483647 w 61"/>
                <a:gd name="T23" fmla="*/ 2147483647 h 67"/>
                <a:gd name="T24" fmla="*/ 2147483647 w 61"/>
                <a:gd name="T25" fmla="*/ 2147483647 h 67"/>
                <a:gd name="T26" fmla="*/ 2147483647 w 61"/>
                <a:gd name="T27" fmla="*/ 2147483647 h 67"/>
                <a:gd name="T28" fmla="*/ 2147483647 w 61"/>
                <a:gd name="T29" fmla="*/ 2147483647 h 67"/>
                <a:gd name="T30" fmla="*/ 2147483647 w 61"/>
                <a:gd name="T31" fmla="*/ 2147483647 h 67"/>
                <a:gd name="T32" fmla="*/ 2147483647 w 61"/>
                <a:gd name="T33" fmla="*/ 2147483647 h 67"/>
                <a:gd name="T34" fmla="*/ 2147483647 w 61"/>
                <a:gd name="T35" fmla="*/ 2147483647 h 67"/>
                <a:gd name="T36" fmla="*/ 2147483647 w 61"/>
                <a:gd name="T37" fmla="*/ 0 h 67"/>
                <a:gd name="T38" fmla="*/ 2147483647 w 61"/>
                <a:gd name="T39" fmla="*/ 2147483647 h 67"/>
                <a:gd name="T40" fmla="*/ 2147483647 w 61"/>
                <a:gd name="T41" fmla="*/ 2147483647 h 67"/>
                <a:gd name="T42" fmla="*/ 2147483647 w 61"/>
                <a:gd name="T43" fmla="*/ 2147483647 h 67"/>
                <a:gd name="T44" fmla="*/ 2147483647 w 61"/>
                <a:gd name="T45" fmla="*/ 2147483647 h 67"/>
                <a:gd name="T46" fmla="*/ 2147483647 w 61"/>
                <a:gd name="T47" fmla="*/ 2147483647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45" name="Freeform 455"/>
            <p:cNvSpPr>
              <a:spLocks/>
            </p:cNvSpPr>
            <p:nvPr>
              <p:custDataLst>
                <p:tags r:id="rId279"/>
              </p:custDataLst>
            </p:nvPr>
          </p:nvSpPr>
          <p:spPr bwMode="auto">
            <a:xfrm>
              <a:off x="4219575" y="2438400"/>
              <a:ext cx="25400" cy="58738"/>
            </a:xfrm>
            <a:custGeom>
              <a:avLst/>
              <a:gdLst>
                <a:gd name="T0" fmla="*/ 0 w 60"/>
                <a:gd name="T1" fmla="*/ 2147483647 h 55"/>
                <a:gd name="T2" fmla="*/ 0 w 60"/>
                <a:gd name="T3" fmla="*/ 2147483647 h 55"/>
                <a:gd name="T4" fmla="*/ 2147483647 w 60"/>
                <a:gd name="T5" fmla="*/ 2147483647 h 55"/>
                <a:gd name="T6" fmla="*/ 2147483647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2147483647 h 55"/>
                <a:gd name="T32" fmla="*/ 2147483647 w 60"/>
                <a:gd name="T33" fmla="*/ 2147483647 h 55"/>
                <a:gd name="T34" fmla="*/ 2147483647 w 60"/>
                <a:gd name="T35" fmla="*/ 0 h 55"/>
                <a:gd name="T36" fmla="*/ 2147483647 w 60"/>
                <a:gd name="T37" fmla="*/ 2147483647 h 55"/>
                <a:gd name="T38" fmla="*/ 2147483647 w 60"/>
                <a:gd name="T39" fmla="*/ 2147483647 h 55"/>
                <a:gd name="T40" fmla="*/ 2147483647 w 60"/>
                <a:gd name="T41" fmla="*/ 2147483647 h 55"/>
                <a:gd name="T42" fmla="*/ 0 w 60"/>
                <a:gd name="T43" fmla="*/ 2147483647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C0C0C0"/>
            </a:solidFill>
            <a:ln w="9525" cmpd="sng">
              <a:solidFill>
                <a:srgbClr val="FFFFFF"/>
              </a:solidFill>
              <a:prstDash val="solid"/>
              <a:round/>
              <a:headEnd/>
              <a:tailEnd/>
            </a:ln>
          </p:spPr>
          <p:txBody>
            <a:bodyPr/>
            <a:lstStyle/>
            <a:p>
              <a:endParaRPr lang="en-GB"/>
            </a:p>
          </p:txBody>
        </p:sp>
        <p:sp>
          <p:nvSpPr>
            <p:cNvPr id="47546" name="Freeform 456"/>
            <p:cNvSpPr>
              <a:spLocks/>
            </p:cNvSpPr>
            <p:nvPr>
              <p:custDataLst>
                <p:tags r:id="rId280"/>
              </p:custDataLst>
            </p:nvPr>
          </p:nvSpPr>
          <p:spPr bwMode="auto">
            <a:xfrm>
              <a:off x="4189413" y="2384425"/>
              <a:ext cx="52387" cy="77788"/>
            </a:xfrm>
            <a:custGeom>
              <a:avLst/>
              <a:gdLst>
                <a:gd name="T0" fmla="*/ 2147483647 w 120"/>
                <a:gd name="T1" fmla="*/ 2147483647 h 148"/>
                <a:gd name="T2" fmla="*/ 2147483647 w 120"/>
                <a:gd name="T3" fmla="*/ 2147483647 h 148"/>
                <a:gd name="T4" fmla="*/ 2147483647 w 120"/>
                <a:gd name="T5" fmla="*/ 2147483647 h 148"/>
                <a:gd name="T6" fmla="*/ 2147483647 w 120"/>
                <a:gd name="T7" fmla="*/ 2147483647 h 148"/>
                <a:gd name="T8" fmla="*/ 2147483647 w 120"/>
                <a:gd name="T9" fmla="*/ 2147483647 h 148"/>
                <a:gd name="T10" fmla="*/ 2147483647 w 120"/>
                <a:gd name="T11" fmla="*/ 2147483647 h 148"/>
                <a:gd name="T12" fmla="*/ 2147483647 w 120"/>
                <a:gd name="T13" fmla="*/ 2147483647 h 148"/>
                <a:gd name="T14" fmla="*/ 2147483647 w 120"/>
                <a:gd name="T15" fmla="*/ 2147483647 h 148"/>
                <a:gd name="T16" fmla="*/ 2147483647 w 120"/>
                <a:gd name="T17" fmla="*/ 2147483647 h 148"/>
                <a:gd name="T18" fmla="*/ 2147483647 w 120"/>
                <a:gd name="T19" fmla="*/ 2147483647 h 148"/>
                <a:gd name="T20" fmla="*/ 2147483647 w 120"/>
                <a:gd name="T21" fmla="*/ 2147483647 h 148"/>
                <a:gd name="T22" fmla="*/ 2147483647 w 120"/>
                <a:gd name="T23" fmla="*/ 2147483647 h 148"/>
                <a:gd name="T24" fmla="*/ 2147483647 w 120"/>
                <a:gd name="T25" fmla="*/ 2147483647 h 148"/>
                <a:gd name="T26" fmla="*/ 2147483647 w 120"/>
                <a:gd name="T27" fmla="*/ 2147483647 h 148"/>
                <a:gd name="T28" fmla="*/ 2147483647 w 120"/>
                <a:gd name="T29" fmla="*/ 2147483647 h 148"/>
                <a:gd name="T30" fmla="*/ 2147483647 w 120"/>
                <a:gd name="T31" fmla="*/ 2147483647 h 148"/>
                <a:gd name="T32" fmla="*/ 2147483647 w 120"/>
                <a:gd name="T33" fmla="*/ 2147483647 h 148"/>
                <a:gd name="T34" fmla="*/ 2147483647 w 120"/>
                <a:gd name="T35" fmla="*/ 2147483647 h 148"/>
                <a:gd name="T36" fmla="*/ 0 w 120"/>
                <a:gd name="T37" fmla="*/ 2147483647 h 148"/>
                <a:gd name="T38" fmla="*/ 2147483647 w 120"/>
                <a:gd name="T39" fmla="*/ 2147483647 h 148"/>
                <a:gd name="T40" fmla="*/ 2147483647 w 120"/>
                <a:gd name="T41" fmla="*/ 2147483647 h 148"/>
                <a:gd name="T42" fmla="*/ 2147483647 w 120"/>
                <a:gd name="T43" fmla="*/ 2147483647 h 148"/>
                <a:gd name="T44" fmla="*/ 2147483647 w 120"/>
                <a:gd name="T45" fmla="*/ 2147483647 h 148"/>
                <a:gd name="T46" fmla="*/ 2147483647 w 120"/>
                <a:gd name="T47" fmla="*/ 2147483647 h 148"/>
                <a:gd name="T48" fmla="*/ 2147483647 w 120"/>
                <a:gd name="T49" fmla="*/ 2147483647 h 148"/>
                <a:gd name="T50" fmla="*/ 2147483647 w 120"/>
                <a:gd name="T51" fmla="*/ 2147483647 h 148"/>
                <a:gd name="T52" fmla="*/ 2147483647 w 120"/>
                <a:gd name="T53" fmla="*/ 2147483647 h 148"/>
                <a:gd name="T54" fmla="*/ 2147483647 w 120"/>
                <a:gd name="T55" fmla="*/ 2147483647 h 148"/>
                <a:gd name="T56" fmla="*/ 2147483647 w 120"/>
                <a:gd name="T57" fmla="*/ 0 h 148"/>
                <a:gd name="T58" fmla="*/ 2147483647 w 120"/>
                <a:gd name="T59" fmla="*/ 2147483647 h 148"/>
                <a:gd name="T60" fmla="*/ 2147483647 w 120"/>
                <a:gd name="T61" fmla="*/ 2147483647 h 148"/>
                <a:gd name="T62" fmla="*/ 2147483647 w 120"/>
                <a:gd name="T63" fmla="*/ 2147483647 h 148"/>
                <a:gd name="T64" fmla="*/ 2147483647 w 120"/>
                <a:gd name="T65" fmla="*/ 2147483647 h 148"/>
                <a:gd name="T66" fmla="*/ 2147483647 w 120"/>
                <a:gd name="T67" fmla="*/ 2147483647 h 148"/>
                <a:gd name="T68" fmla="*/ 2147483647 w 120"/>
                <a:gd name="T69" fmla="*/ 2147483647 h 148"/>
                <a:gd name="T70" fmla="*/ 2147483647 w 120"/>
                <a:gd name="T71" fmla="*/ 2147483647 h 148"/>
                <a:gd name="T72" fmla="*/ 2147483647 w 120"/>
                <a:gd name="T73" fmla="*/ 2147483647 h 148"/>
                <a:gd name="T74" fmla="*/ 2147483647 w 120"/>
                <a:gd name="T75" fmla="*/ 2147483647 h 148"/>
                <a:gd name="T76" fmla="*/ 2147483647 w 120"/>
                <a:gd name="T77" fmla="*/ 2147483647 h 148"/>
                <a:gd name="T78" fmla="*/ 2147483647 w 120"/>
                <a:gd name="T79" fmla="*/ 2147483647 h 148"/>
                <a:gd name="T80" fmla="*/ 2147483647 w 120"/>
                <a:gd name="T81" fmla="*/ 2147483647 h 148"/>
                <a:gd name="T82" fmla="*/ 2147483647 w 120"/>
                <a:gd name="T83" fmla="*/ 2147483647 h 148"/>
                <a:gd name="T84" fmla="*/ 2147483647 w 120"/>
                <a:gd name="T85" fmla="*/ 2147483647 h 148"/>
                <a:gd name="T86" fmla="*/ 2147483647 w 120"/>
                <a:gd name="T87" fmla="*/ 2147483647 h 148"/>
                <a:gd name="T88" fmla="*/ 2147483647 w 120"/>
                <a:gd name="T89" fmla="*/ 2147483647 h 148"/>
                <a:gd name="T90" fmla="*/ 2147483647 w 120"/>
                <a:gd name="T91" fmla="*/ 2147483647 h 148"/>
                <a:gd name="T92" fmla="*/ 2147483647 w 120"/>
                <a:gd name="T93" fmla="*/ 2147483647 h 148"/>
                <a:gd name="T94" fmla="*/ 2147483647 w 120"/>
                <a:gd name="T95" fmla="*/ 2147483647 h 148"/>
                <a:gd name="T96" fmla="*/ 2147483647 w 120"/>
                <a:gd name="T97" fmla="*/ 2147483647 h 148"/>
                <a:gd name="T98" fmla="*/ 2147483647 w 120"/>
                <a:gd name="T99" fmla="*/ 2147483647 h 148"/>
                <a:gd name="T100" fmla="*/ 2147483647 w 120"/>
                <a:gd name="T101" fmla="*/ 2147483647 h 148"/>
                <a:gd name="T102" fmla="*/ 2147483647 w 120"/>
                <a:gd name="T103" fmla="*/ 2147483647 h 148"/>
                <a:gd name="T104" fmla="*/ 2147483647 w 120"/>
                <a:gd name="T105" fmla="*/ 2147483647 h 148"/>
                <a:gd name="T106" fmla="*/ 2147483647 w 120"/>
                <a:gd name="T107" fmla="*/ 2147483647 h 148"/>
                <a:gd name="T108" fmla="*/ 2147483647 w 120"/>
                <a:gd name="T109" fmla="*/ 2147483647 h 148"/>
                <a:gd name="T110" fmla="*/ 2147483647 w 120"/>
                <a:gd name="T111" fmla="*/ 2147483647 h 148"/>
                <a:gd name="T112" fmla="*/ 2147483647 w 120"/>
                <a:gd name="T113" fmla="*/ 2147483647 h 148"/>
                <a:gd name="T114" fmla="*/ 2147483647 w 120"/>
                <a:gd name="T115" fmla="*/ 2147483647 h 148"/>
                <a:gd name="T116" fmla="*/ 2147483647 w 120"/>
                <a:gd name="T117" fmla="*/ 2147483647 h 148"/>
                <a:gd name="T118" fmla="*/ 2147483647 w 120"/>
                <a:gd name="T119" fmla="*/ 2147483647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47" name="Freeform 457"/>
            <p:cNvSpPr>
              <a:spLocks/>
            </p:cNvSpPr>
            <p:nvPr>
              <p:custDataLst>
                <p:tags r:id="rId281"/>
              </p:custDataLst>
            </p:nvPr>
          </p:nvSpPr>
          <p:spPr bwMode="auto">
            <a:xfrm>
              <a:off x="4621213" y="3189288"/>
              <a:ext cx="273050" cy="307975"/>
            </a:xfrm>
            <a:custGeom>
              <a:avLst/>
              <a:gdLst>
                <a:gd name="T0" fmla="*/ 2147483647 w 631"/>
                <a:gd name="T1" fmla="*/ 2147483647 h 592"/>
                <a:gd name="T2" fmla="*/ 2147483647 w 631"/>
                <a:gd name="T3" fmla="*/ 2147483647 h 592"/>
                <a:gd name="T4" fmla="*/ 2147483647 w 631"/>
                <a:gd name="T5" fmla="*/ 2147483647 h 592"/>
                <a:gd name="T6" fmla="*/ 2147483647 w 631"/>
                <a:gd name="T7" fmla="*/ 2147483647 h 592"/>
                <a:gd name="T8" fmla="*/ 2147483647 w 631"/>
                <a:gd name="T9" fmla="*/ 2147483647 h 592"/>
                <a:gd name="T10" fmla="*/ 2147483647 w 631"/>
                <a:gd name="T11" fmla="*/ 2147483647 h 592"/>
                <a:gd name="T12" fmla="*/ 2147483647 w 631"/>
                <a:gd name="T13" fmla="*/ 2147483647 h 592"/>
                <a:gd name="T14" fmla="*/ 2147483647 w 631"/>
                <a:gd name="T15" fmla="*/ 2147483647 h 592"/>
                <a:gd name="T16" fmla="*/ 2147483647 w 631"/>
                <a:gd name="T17" fmla="*/ 2147483647 h 592"/>
                <a:gd name="T18" fmla="*/ 2147483647 w 631"/>
                <a:gd name="T19" fmla="*/ 2147483647 h 592"/>
                <a:gd name="T20" fmla="*/ 2147483647 w 631"/>
                <a:gd name="T21" fmla="*/ 2147483647 h 592"/>
                <a:gd name="T22" fmla="*/ 2147483647 w 631"/>
                <a:gd name="T23" fmla="*/ 2147483647 h 592"/>
                <a:gd name="T24" fmla="*/ 2147483647 w 631"/>
                <a:gd name="T25" fmla="*/ 2147483647 h 592"/>
                <a:gd name="T26" fmla="*/ 2147483647 w 631"/>
                <a:gd name="T27" fmla="*/ 2147483647 h 592"/>
                <a:gd name="T28" fmla="*/ 2147483647 w 631"/>
                <a:gd name="T29" fmla="*/ 2147483647 h 592"/>
                <a:gd name="T30" fmla="*/ 2147483647 w 631"/>
                <a:gd name="T31" fmla="*/ 2147483647 h 592"/>
                <a:gd name="T32" fmla="*/ 2147483647 w 631"/>
                <a:gd name="T33" fmla="*/ 2147483647 h 592"/>
                <a:gd name="T34" fmla="*/ 2147483647 w 631"/>
                <a:gd name="T35" fmla="*/ 2147483647 h 592"/>
                <a:gd name="T36" fmla="*/ 2147483647 w 631"/>
                <a:gd name="T37" fmla="*/ 2147483647 h 592"/>
                <a:gd name="T38" fmla="*/ 2147483647 w 631"/>
                <a:gd name="T39" fmla="*/ 2147483647 h 592"/>
                <a:gd name="T40" fmla="*/ 2147483647 w 631"/>
                <a:gd name="T41" fmla="*/ 2147483647 h 592"/>
                <a:gd name="T42" fmla="*/ 2147483647 w 631"/>
                <a:gd name="T43" fmla="*/ 2147483647 h 592"/>
                <a:gd name="T44" fmla="*/ 2147483647 w 631"/>
                <a:gd name="T45" fmla="*/ 2147483647 h 592"/>
                <a:gd name="T46" fmla="*/ 2147483647 w 631"/>
                <a:gd name="T47" fmla="*/ 2147483647 h 592"/>
                <a:gd name="T48" fmla="*/ 2147483647 w 631"/>
                <a:gd name="T49" fmla="*/ 2147483647 h 592"/>
                <a:gd name="T50" fmla="*/ 2147483647 w 631"/>
                <a:gd name="T51" fmla="*/ 2147483647 h 592"/>
                <a:gd name="T52" fmla="*/ 2147483647 w 631"/>
                <a:gd name="T53" fmla="*/ 2147483647 h 592"/>
                <a:gd name="T54" fmla="*/ 2147483647 w 631"/>
                <a:gd name="T55" fmla="*/ 2147483647 h 592"/>
                <a:gd name="T56" fmla="*/ 2147483647 w 631"/>
                <a:gd name="T57" fmla="*/ 2147483647 h 592"/>
                <a:gd name="T58" fmla="*/ 2147483647 w 631"/>
                <a:gd name="T59" fmla="*/ 2147483647 h 592"/>
                <a:gd name="T60" fmla="*/ 2147483647 w 631"/>
                <a:gd name="T61" fmla="*/ 2147483647 h 592"/>
                <a:gd name="T62" fmla="*/ 2147483647 w 631"/>
                <a:gd name="T63" fmla="*/ 2147483647 h 592"/>
                <a:gd name="T64" fmla="*/ 2147483647 w 631"/>
                <a:gd name="T65" fmla="*/ 2147483647 h 592"/>
                <a:gd name="T66" fmla="*/ 2147483647 w 631"/>
                <a:gd name="T67" fmla="*/ 2147483647 h 592"/>
                <a:gd name="T68" fmla="*/ 2147483647 w 631"/>
                <a:gd name="T69" fmla="*/ 2147483647 h 592"/>
                <a:gd name="T70" fmla="*/ 2147483647 w 631"/>
                <a:gd name="T71" fmla="*/ 2147483647 h 592"/>
                <a:gd name="T72" fmla="*/ 2147483647 w 631"/>
                <a:gd name="T73" fmla="*/ 2147483647 h 592"/>
                <a:gd name="T74" fmla="*/ 2147483647 w 631"/>
                <a:gd name="T75" fmla="*/ 2147483647 h 592"/>
                <a:gd name="T76" fmla="*/ 2147483647 w 631"/>
                <a:gd name="T77" fmla="*/ 2147483647 h 592"/>
                <a:gd name="T78" fmla="*/ 2147483647 w 631"/>
                <a:gd name="T79" fmla="*/ 2147483647 h 592"/>
                <a:gd name="T80" fmla="*/ 2147483647 w 631"/>
                <a:gd name="T81" fmla="*/ 2147483647 h 592"/>
                <a:gd name="T82" fmla="*/ 2147483647 w 631"/>
                <a:gd name="T83" fmla="*/ 2147483647 h 592"/>
                <a:gd name="T84" fmla="*/ 2147483647 w 631"/>
                <a:gd name="T85" fmla="*/ 2147483647 h 592"/>
                <a:gd name="T86" fmla="*/ 2147483647 w 631"/>
                <a:gd name="T87" fmla="*/ 2147483647 h 592"/>
                <a:gd name="T88" fmla="*/ 2147483647 w 631"/>
                <a:gd name="T89" fmla="*/ 2147483647 h 592"/>
                <a:gd name="T90" fmla="*/ 2147483647 w 631"/>
                <a:gd name="T91" fmla="*/ 2147483647 h 592"/>
                <a:gd name="T92" fmla="*/ 0 w 631"/>
                <a:gd name="T93" fmla="*/ 2147483647 h 592"/>
                <a:gd name="T94" fmla="*/ 2147483647 w 631"/>
                <a:gd name="T95" fmla="*/ 2147483647 h 592"/>
                <a:gd name="T96" fmla="*/ 2147483647 w 631"/>
                <a:gd name="T97" fmla="*/ 2147483647 h 592"/>
                <a:gd name="T98" fmla="*/ 2147483647 w 631"/>
                <a:gd name="T99" fmla="*/ 2147483647 h 592"/>
                <a:gd name="T100" fmla="*/ 2147483647 w 631"/>
                <a:gd name="T101" fmla="*/ 2147483647 h 592"/>
                <a:gd name="T102" fmla="*/ 2147483647 w 631"/>
                <a:gd name="T103" fmla="*/ 2147483647 h 592"/>
                <a:gd name="T104" fmla="*/ 2147483647 w 631"/>
                <a:gd name="T105" fmla="*/ 2147483647 h 592"/>
                <a:gd name="T106" fmla="*/ 2147483647 w 631"/>
                <a:gd name="T107" fmla="*/ 2147483647 h 592"/>
                <a:gd name="T108" fmla="*/ 2147483647 w 631"/>
                <a:gd name="T109" fmla="*/ 2147483647 h 592"/>
                <a:gd name="T110" fmla="*/ 2147483647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48" name="Freeform 458"/>
            <p:cNvSpPr>
              <a:spLocks/>
            </p:cNvSpPr>
            <p:nvPr>
              <p:custDataLst>
                <p:tags r:id="rId282"/>
              </p:custDataLst>
            </p:nvPr>
          </p:nvSpPr>
          <p:spPr bwMode="auto">
            <a:xfrm>
              <a:off x="4216400" y="2824163"/>
              <a:ext cx="17463" cy="57150"/>
            </a:xfrm>
            <a:custGeom>
              <a:avLst/>
              <a:gdLst>
                <a:gd name="T0" fmla="*/ 2147483647 w 40"/>
                <a:gd name="T1" fmla="*/ 2147483647 h 93"/>
                <a:gd name="T2" fmla="*/ 2147483647 w 40"/>
                <a:gd name="T3" fmla="*/ 2147483647 h 93"/>
                <a:gd name="T4" fmla="*/ 2147483647 w 40"/>
                <a:gd name="T5" fmla="*/ 2147483647 h 93"/>
                <a:gd name="T6" fmla="*/ 2147483647 w 40"/>
                <a:gd name="T7" fmla="*/ 2147483647 h 93"/>
                <a:gd name="T8" fmla="*/ 2147483647 w 40"/>
                <a:gd name="T9" fmla="*/ 2147483647 h 93"/>
                <a:gd name="T10" fmla="*/ 2147483647 w 40"/>
                <a:gd name="T11" fmla="*/ 2147483647 h 93"/>
                <a:gd name="T12" fmla="*/ 2147483647 w 40"/>
                <a:gd name="T13" fmla="*/ 0 h 93"/>
                <a:gd name="T14" fmla="*/ 2147483647 w 40"/>
                <a:gd name="T15" fmla="*/ 2147483647 h 93"/>
                <a:gd name="T16" fmla="*/ 2147483647 w 40"/>
                <a:gd name="T17" fmla="*/ 2147483647 h 93"/>
                <a:gd name="T18" fmla="*/ 2147483647 w 40"/>
                <a:gd name="T19" fmla="*/ 2147483647 h 93"/>
                <a:gd name="T20" fmla="*/ 2147483647 w 40"/>
                <a:gd name="T21" fmla="*/ 2147483647 h 93"/>
                <a:gd name="T22" fmla="*/ 2147483647 w 40"/>
                <a:gd name="T23" fmla="*/ 2147483647 h 93"/>
                <a:gd name="T24" fmla="*/ 2147483647 w 40"/>
                <a:gd name="T25" fmla="*/ 2147483647 h 93"/>
                <a:gd name="T26" fmla="*/ 2147483647 w 40"/>
                <a:gd name="T27" fmla="*/ 2147483647 h 93"/>
                <a:gd name="T28" fmla="*/ 2147483647 w 40"/>
                <a:gd name="T29" fmla="*/ 2147483647 h 93"/>
                <a:gd name="T30" fmla="*/ 2147483647 w 40"/>
                <a:gd name="T31" fmla="*/ 2147483647 h 93"/>
                <a:gd name="T32" fmla="*/ 2147483647 w 40"/>
                <a:gd name="T33" fmla="*/ 2147483647 h 93"/>
                <a:gd name="T34" fmla="*/ 2147483647 w 40"/>
                <a:gd name="T35" fmla="*/ 2147483647 h 93"/>
                <a:gd name="T36" fmla="*/ 2147483647 w 40"/>
                <a:gd name="T37" fmla="*/ 2147483647 h 93"/>
                <a:gd name="T38" fmla="*/ 2147483647 w 40"/>
                <a:gd name="T39" fmla="*/ 2147483647 h 93"/>
                <a:gd name="T40" fmla="*/ 2147483647 w 40"/>
                <a:gd name="T41" fmla="*/ 2147483647 h 93"/>
                <a:gd name="T42" fmla="*/ 2147483647 w 40"/>
                <a:gd name="T43" fmla="*/ 2147483647 h 93"/>
                <a:gd name="T44" fmla="*/ 0 w 40"/>
                <a:gd name="T45" fmla="*/ 2147483647 h 93"/>
                <a:gd name="T46" fmla="*/ 2147483647 w 40"/>
                <a:gd name="T47" fmla="*/ 2147483647 h 93"/>
                <a:gd name="T48" fmla="*/ 2147483647 w 40"/>
                <a:gd name="T49" fmla="*/ 2147483647 h 93"/>
                <a:gd name="T50" fmla="*/ 2147483647 w 40"/>
                <a:gd name="T51" fmla="*/ 2147483647 h 93"/>
                <a:gd name="T52" fmla="*/ 2147483647 w 40"/>
                <a:gd name="T53" fmla="*/ 2147483647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49" name="Freeform 459"/>
            <p:cNvSpPr>
              <a:spLocks/>
            </p:cNvSpPr>
            <p:nvPr>
              <p:custDataLst>
                <p:tags r:id="rId283"/>
              </p:custDataLst>
            </p:nvPr>
          </p:nvSpPr>
          <p:spPr bwMode="auto">
            <a:xfrm>
              <a:off x="3856038" y="2574925"/>
              <a:ext cx="295275" cy="273050"/>
            </a:xfrm>
            <a:custGeom>
              <a:avLst/>
              <a:gdLst>
                <a:gd name="T0" fmla="*/ 2147483647 w 664"/>
                <a:gd name="T1" fmla="*/ 2147483647 h 518"/>
                <a:gd name="T2" fmla="*/ 2147483647 w 664"/>
                <a:gd name="T3" fmla="*/ 2147483647 h 518"/>
                <a:gd name="T4" fmla="*/ 2147483647 w 664"/>
                <a:gd name="T5" fmla="*/ 2147483647 h 518"/>
                <a:gd name="T6" fmla="*/ 2147483647 w 664"/>
                <a:gd name="T7" fmla="*/ 2147483647 h 518"/>
                <a:gd name="T8" fmla="*/ 2147483647 w 664"/>
                <a:gd name="T9" fmla="*/ 2147483647 h 518"/>
                <a:gd name="T10" fmla="*/ 2147483647 w 664"/>
                <a:gd name="T11" fmla="*/ 2147483647 h 518"/>
                <a:gd name="T12" fmla="*/ 2147483647 w 664"/>
                <a:gd name="T13" fmla="*/ 2147483647 h 518"/>
                <a:gd name="T14" fmla="*/ 2147483647 w 664"/>
                <a:gd name="T15" fmla="*/ 2147483647 h 518"/>
                <a:gd name="T16" fmla="*/ 2147483647 w 664"/>
                <a:gd name="T17" fmla="*/ 2147483647 h 518"/>
                <a:gd name="T18" fmla="*/ 2147483647 w 664"/>
                <a:gd name="T19" fmla="*/ 2147483647 h 518"/>
                <a:gd name="T20" fmla="*/ 2147483647 w 664"/>
                <a:gd name="T21" fmla="*/ 2147483647 h 518"/>
                <a:gd name="T22" fmla="*/ 2147483647 w 664"/>
                <a:gd name="T23" fmla="*/ 2147483647 h 518"/>
                <a:gd name="T24" fmla="*/ 2147483647 w 664"/>
                <a:gd name="T25" fmla="*/ 2147483647 h 518"/>
                <a:gd name="T26" fmla="*/ 2147483647 w 664"/>
                <a:gd name="T27" fmla="*/ 2147483647 h 518"/>
                <a:gd name="T28" fmla="*/ 2147483647 w 664"/>
                <a:gd name="T29" fmla="*/ 2147483647 h 518"/>
                <a:gd name="T30" fmla="*/ 2147483647 w 664"/>
                <a:gd name="T31" fmla="*/ 2147483647 h 518"/>
                <a:gd name="T32" fmla="*/ 2147483647 w 664"/>
                <a:gd name="T33" fmla="*/ 2147483647 h 518"/>
                <a:gd name="T34" fmla="*/ 2147483647 w 664"/>
                <a:gd name="T35" fmla="*/ 2147483647 h 518"/>
                <a:gd name="T36" fmla="*/ 2147483647 w 664"/>
                <a:gd name="T37" fmla="*/ 2147483647 h 518"/>
                <a:gd name="T38" fmla="*/ 2147483647 w 664"/>
                <a:gd name="T39" fmla="*/ 2147483647 h 518"/>
                <a:gd name="T40" fmla="*/ 2147483647 w 664"/>
                <a:gd name="T41" fmla="*/ 2147483647 h 518"/>
                <a:gd name="T42" fmla="*/ 2147483647 w 664"/>
                <a:gd name="T43" fmla="*/ 2147483647 h 518"/>
                <a:gd name="T44" fmla="*/ 2147483647 w 664"/>
                <a:gd name="T45" fmla="*/ 2147483647 h 518"/>
                <a:gd name="T46" fmla="*/ 2147483647 w 664"/>
                <a:gd name="T47" fmla="*/ 2147483647 h 518"/>
                <a:gd name="T48" fmla="*/ 2147483647 w 664"/>
                <a:gd name="T49" fmla="*/ 2147483647 h 518"/>
                <a:gd name="T50" fmla="*/ 2147483647 w 664"/>
                <a:gd name="T51" fmla="*/ 2147483647 h 518"/>
                <a:gd name="T52" fmla="*/ 2147483647 w 664"/>
                <a:gd name="T53" fmla="*/ 2147483647 h 518"/>
                <a:gd name="T54" fmla="*/ 2147483647 w 664"/>
                <a:gd name="T55" fmla="*/ 2147483647 h 518"/>
                <a:gd name="T56" fmla="*/ 2147483647 w 664"/>
                <a:gd name="T57" fmla="*/ 2147483647 h 518"/>
                <a:gd name="T58" fmla="*/ 2147483647 w 664"/>
                <a:gd name="T59" fmla="*/ 2147483647 h 518"/>
                <a:gd name="T60" fmla="*/ 2147483647 w 664"/>
                <a:gd name="T61" fmla="*/ 2147483647 h 518"/>
                <a:gd name="T62" fmla="*/ 2147483647 w 664"/>
                <a:gd name="T63" fmla="*/ 2147483647 h 518"/>
                <a:gd name="T64" fmla="*/ 2147483647 w 664"/>
                <a:gd name="T65" fmla="*/ 2147483647 h 518"/>
                <a:gd name="T66" fmla="*/ 2147483647 w 664"/>
                <a:gd name="T67" fmla="*/ 2147483647 h 518"/>
                <a:gd name="T68" fmla="*/ 2147483647 w 664"/>
                <a:gd name="T69" fmla="*/ 2147483647 h 518"/>
                <a:gd name="T70" fmla="*/ 2147483647 w 664"/>
                <a:gd name="T71" fmla="*/ 2147483647 h 518"/>
                <a:gd name="T72" fmla="*/ 2147483647 w 664"/>
                <a:gd name="T73" fmla="*/ 2147483647 h 518"/>
                <a:gd name="T74" fmla="*/ 2147483647 w 664"/>
                <a:gd name="T75" fmla="*/ 2147483647 h 518"/>
                <a:gd name="T76" fmla="*/ 2147483647 w 664"/>
                <a:gd name="T77" fmla="*/ 2147483647 h 518"/>
                <a:gd name="T78" fmla="*/ 2147483647 w 664"/>
                <a:gd name="T79" fmla="*/ 2147483647 h 518"/>
                <a:gd name="T80" fmla="*/ 2147483647 w 664"/>
                <a:gd name="T81" fmla="*/ 2147483647 h 518"/>
                <a:gd name="T82" fmla="*/ 2147483647 w 664"/>
                <a:gd name="T83" fmla="*/ 2147483647 h 518"/>
                <a:gd name="T84" fmla="*/ 2147483647 w 664"/>
                <a:gd name="T85" fmla="*/ 2147483647 h 518"/>
                <a:gd name="T86" fmla="*/ 2147483647 w 664"/>
                <a:gd name="T87" fmla="*/ 2147483647 h 518"/>
                <a:gd name="T88" fmla="*/ 2147483647 w 664"/>
                <a:gd name="T89" fmla="*/ 2147483647 h 518"/>
                <a:gd name="T90" fmla="*/ 2147483647 w 664"/>
                <a:gd name="T91" fmla="*/ 2147483647 h 518"/>
                <a:gd name="T92" fmla="*/ 2147483647 w 664"/>
                <a:gd name="T93" fmla="*/ 2147483647 h 518"/>
                <a:gd name="T94" fmla="*/ 2147483647 w 664"/>
                <a:gd name="T95" fmla="*/ 2147483647 h 518"/>
                <a:gd name="T96" fmla="*/ 2147483647 w 664"/>
                <a:gd name="T97" fmla="*/ 2147483647 h 518"/>
                <a:gd name="T98" fmla="*/ 2147483647 w 664"/>
                <a:gd name="T99" fmla="*/ 2147483647 h 518"/>
                <a:gd name="T100" fmla="*/ 2147483647 w 664"/>
                <a:gd name="T101" fmla="*/ 2147483647 h 518"/>
                <a:gd name="T102" fmla="*/ 2147483647 w 664"/>
                <a:gd name="T103" fmla="*/ 2147483647 h 518"/>
                <a:gd name="T104" fmla="*/ 2147483647 w 664"/>
                <a:gd name="T105" fmla="*/ 2147483647 h 518"/>
                <a:gd name="T106" fmla="*/ 2147483647 w 664"/>
                <a:gd name="T107" fmla="*/ 2147483647 h 518"/>
                <a:gd name="T108" fmla="*/ 2147483647 w 664"/>
                <a:gd name="T109" fmla="*/ 2147483647 h 518"/>
                <a:gd name="T110" fmla="*/ 2147483647 w 664"/>
                <a:gd name="T111" fmla="*/ 2147483647 h 518"/>
                <a:gd name="T112" fmla="*/ 2147483647 w 664"/>
                <a:gd name="T113" fmla="*/ 2147483647 h 518"/>
                <a:gd name="T114" fmla="*/ 2147483647 w 664"/>
                <a:gd name="T115" fmla="*/ 2147483647 h 518"/>
                <a:gd name="T116" fmla="*/ 2147483647 w 664"/>
                <a:gd name="T117" fmla="*/ 2147483647 h 518"/>
                <a:gd name="T118" fmla="*/ 2147483647 w 664"/>
                <a:gd name="T119" fmla="*/ 2147483647 h 518"/>
                <a:gd name="T120" fmla="*/ 2147483647 w 664"/>
                <a:gd name="T121" fmla="*/ 2147483647 h 518"/>
                <a:gd name="T122" fmla="*/ 2147483647 w 664"/>
                <a:gd name="T123" fmla="*/ 2147483647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50" name="Freeform 460"/>
            <p:cNvSpPr>
              <a:spLocks/>
            </p:cNvSpPr>
            <p:nvPr>
              <p:custDataLst>
                <p:tags r:id="rId284"/>
              </p:custDataLst>
            </p:nvPr>
          </p:nvSpPr>
          <p:spPr bwMode="auto">
            <a:xfrm>
              <a:off x="4937125" y="2809875"/>
              <a:ext cx="150813" cy="82550"/>
            </a:xfrm>
            <a:custGeom>
              <a:avLst/>
              <a:gdLst>
                <a:gd name="T0" fmla="*/ 2147483647 w 352"/>
                <a:gd name="T1" fmla="*/ 2147483647 h 153"/>
                <a:gd name="T2" fmla="*/ 2147483647 w 352"/>
                <a:gd name="T3" fmla="*/ 2147483647 h 153"/>
                <a:gd name="T4" fmla="*/ 2147483647 w 352"/>
                <a:gd name="T5" fmla="*/ 2147483647 h 153"/>
                <a:gd name="T6" fmla="*/ 2147483647 w 352"/>
                <a:gd name="T7" fmla="*/ 2147483647 h 153"/>
                <a:gd name="T8" fmla="*/ 2147483647 w 352"/>
                <a:gd name="T9" fmla="*/ 2147483647 h 153"/>
                <a:gd name="T10" fmla="*/ 2147483647 w 352"/>
                <a:gd name="T11" fmla="*/ 2147483647 h 153"/>
                <a:gd name="T12" fmla="*/ 2147483647 w 352"/>
                <a:gd name="T13" fmla="*/ 2147483647 h 153"/>
                <a:gd name="T14" fmla="*/ 2147483647 w 352"/>
                <a:gd name="T15" fmla="*/ 2147483647 h 153"/>
                <a:gd name="T16" fmla="*/ 2147483647 w 352"/>
                <a:gd name="T17" fmla="*/ 2147483647 h 153"/>
                <a:gd name="T18" fmla="*/ 2147483647 w 352"/>
                <a:gd name="T19" fmla="*/ 2147483647 h 153"/>
                <a:gd name="T20" fmla="*/ 2147483647 w 352"/>
                <a:gd name="T21" fmla="*/ 2147483647 h 153"/>
                <a:gd name="T22" fmla="*/ 2147483647 w 352"/>
                <a:gd name="T23" fmla="*/ 2147483647 h 153"/>
                <a:gd name="T24" fmla="*/ 2147483647 w 352"/>
                <a:gd name="T25" fmla="*/ 2147483647 h 153"/>
                <a:gd name="T26" fmla="*/ 2147483647 w 352"/>
                <a:gd name="T27" fmla="*/ 2147483647 h 153"/>
                <a:gd name="T28" fmla="*/ 2147483647 w 352"/>
                <a:gd name="T29" fmla="*/ 2147483647 h 153"/>
                <a:gd name="T30" fmla="*/ 2147483647 w 352"/>
                <a:gd name="T31" fmla="*/ 2147483647 h 153"/>
                <a:gd name="T32" fmla="*/ 2147483647 w 352"/>
                <a:gd name="T33" fmla="*/ 2147483647 h 153"/>
                <a:gd name="T34" fmla="*/ 2147483647 w 352"/>
                <a:gd name="T35" fmla="*/ 2147483647 h 153"/>
                <a:gd name="T36" fmla="*/ 2147483647 w 352"/>
                <a:gd name="T37" fmla="*/ 2147483647 h 153"/>
                <a:gd name="T38" fmla="*/ 2147483647 w 352"/>
                <a:gd name="T39" fmla="*/ 2147483647 h 153"/>
                <a:gd name="T40" fmla="*/ 2147483647 w 352"/>
                <a:gd name="T41" fmla="*/ 2147483647 h 153"/>
                <a:gd name="T42" fmla="*/ 2147483647 w 352"/>
                <a:gd name="T43" fmla="*/ 2147483647 h 153"/>
                <a:gd name="T44" fmla="*/ 2147483647 w 352"/>
                <a:gd name="T45" fmla="*/ 2147483647 h 153"/>
                <a:gd name="T46" fmla="*/ 2147483647 w 352"/>
                <a:gd name="T47" fmla="*/ 2147483647 h 153"/>
                <a:gd name="T48" fmla="*/ 2147483647 w 352"/>
                <a:gd name="T49" fmla="*/ 2147483647 h 153"/>
                <a:gd name="T50" fmla="*/ 2147483647 w 352"/>
                <a:gd name="T51" fmla="*/ 2147483647 h 153"/>
                <a:gd name="T52" fmla="*/ 2147483647 w 352"/>
                <a:gd name="T53" fmla="*/ 2147483647 h 153"/>
                <a:gd name="T54" fmla="*/ 0 w 352"/>
                <a:gd name="T55" fmla="*/ 0 h 153"/>
                <a:gd name="T56" fmla="*/ 2147483647 w 352"/>
                <a:gd name="T57" fmla="*/ 0 h 153"/>
                <a:gd name="T58" fmla="*/ 2147483647 w 352"/>
                <a:gd name="T59" fmla="*/ 2147483647 h 153"/>
                <a:gd name="T60" fmla="*/ 2147483647 w 352"/>
                <a:gd name="T61" fmla="*/ 2147483647 h 153"/>
                <a:gd name="T62" fmla="*/ 2147483647 w 352"/>
                <a:gd name="T63" fmla="*/ 2147483647 h 153"/>
                <a:gd name="T64" fmla="*/ 2147483647 w 352"/>
                <a:gd name="T65" fmla="*/ 2147483647 h 153"/>
                <a:gd name="T66" fmla="*/ 2147483647 w 352"/>
                <a:gd name="T67" fmla="*/ 2147483647 h 153"/>
                <a:gd name="T68" fmla="*/ 2147483647 w 352"/>
                <a:gd name="T69" fmla="*/ 2147483647 h 153"/>
                <a:gd name="T70" fmla="*/ 2147483647 w 352"/>
                <a:gd name="T71" fmla="*/ 2147483647 h 153"/>
                <a:gd name="T72" fmla="*/ 2147483647 w 352"/>
                <a:gd name="T73" fmla="*/ 2147483647 h 153"/>
                <a:gd name="T74" fmla="*/ 2147483647 w 352"/>
                <a:gd name="T75" fmla="*/ 2147483647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endParaRPr lang="en-GB"/>
            </a:p>
          </p:txBody>
        </p:sp>
        <p:sp>
          <p:nvSpPr>
            <p:cNvPr id="47551" name="Freeform 461"/>
            <p:cNvSpPr>
              <a:spLocks/>
            </p:cNvSpPr>
            <p:nvPr>
              <p:custDataLst>
                <p:tags r:id="rId285"/>
              </p:custDataLst>
            </p:nvPr>
          </p:nvSpPr>
          <p:spPr bwMode="auto">
            <a:xfrm>
              <a:off x="4486275" y="2870200"/>
              <a:ext cx="147638" cy="173038"/>
            </a:xfrm>
            <a:custGeom>
              <a:avLst/>
              <a:gdLst>
                <a:gd name="T0" fmla="*/ 2147483647 w 331"/>
                <a:gd name="T1" fmla="*/ 2147483647 h 327"/>
                <a:gd name="T2" fmla="*/ 2147483647 w 331"/>
                <a:gd name="T3" fmla="*/ 2147483647 h 327"/>
                <a:gd name="T4" fmla="*/ 2147483647 w 331"/>
                <a:gd name="T5" fmla="*/ 2147483647 h 327"/>
                <a:gd name="T6" fmla="*/ 2147483647 w 331"/>
                <a:gd name="T7" fmla="*/ 2147483647 h 327"/>
                <a:gd name="T8" fmla="*/ 2147483647 w 331"/>
                <a:gd name="T9" fmla="*/ 2147483647 h 327"/>
                <a:gd name="T10" fmla="*/ 2147483647 w 331"/>
                <a:gd name="T11" fmla="*/ 2147483647 h 327"/>
                <a:gd name="T12" fmla="*/ 2147483647 w 331"/>
                <a:gd name="T13" fmla="*/ 2147483647 h 327"/>
                <a:gd name="T14" fmla="*/ 2147483647 w 331"/>
                <a:gd name="T15" fmla="*/ 2147483647 h 327"/>
                <a:gd name="T16" fmla="*/ 2147483647 w 331"/>
                <a:gd name="T17" fmla="*/ 2147483647 h 327"/>
                <a:gd name="T18" fmla="*/ 2147483647 w 331"/>
                <a:gd name="T19" fmla="*/ 2147483647 h 327"/>
                <a:gd name="T20" fmla="*/ 2147483647 w 331"/>
                <a:gd name="T21" fmla="*/ 2147483647 h 327"/>
                <a:gd name="T22" fmla="*/ 2147483647 w 331"/>
                <a:gd name="T23" fmla="*/ 2147483647 h 327"/>
                <a:gd name="T24" fmla="*/ 2147483647 w 331"/>
                <a:gd name="T25" fmla="*/ 2147483647 h 327"/>
                <a:gd name="T26" fmla="*/ 2147483647 w 331"/>
                <a:gd name="T27" fmla="*/ 2147483647 h 327"/>
                <a:gd name="T28" fmla="*/ 2147483647 w 331"/>
                <a:gd name="T29" fmla="*/ 2147483647 h 327"/>
                <a:gd name="T30" fmla="*/ 2147483647 w 331"/>
                <a:gd name="T31" fmla="*/ 2147483647 h 327"/>
                <a:gd name="T32" fmla="*/ 2147483647 w 331"/>
                <a:gd name="T33" fmla="*/ 2147483647 h 327"/>
                <a:gd name="T34" fmla="*/ 2147483647 w 331"/>
                <a:gd name="T35" fmla="*/ 2147483647 h 327"/>
                <a:gd name="T36" fmla="*/ 2147483647 w 331"/>
                <a:gd name="T37" fmla="*/ 2147483647 h 327"/>
                <a:gd name="T38" fmla="*/ 2147483647 w 331"/>
                <a:gd name="T39" fmla="*/ 2147483647 h 327"/>
                <a:gd name="T40" fmla="*/ 2147483647 w 331"/>
                <a:gd name="T41" fmla="*/ 2147483647 h 327"/>
                <a:gd name="T42" fmla="*/ 2147483647 w 331"/>
                <a:gd name="T43" fmla="*/ 2147483647 h 327"/>
                <a:gd name="T44" fmla="*/ 2147483647 w 331"/>
                <a:gd name="T45" fmla="*/ 2147483647 h 327"/>
                <a:gd name="T46" fmla="*/ 2147483647 w 331"/>
                <a:gd name="T47" fmla="*/ 2147483647 h 327"/>
                <a:gd name="T48" fmla="*/ 2147483647 w 331"/>
                <a:gd name="T49" fmla="*/ 2147483647 h 327"/>
                <a:gd name="T50" fmla="*/ 2147483647 w 331"/>
                <a:gd name="T51" fmla="*/ 2147483647 h 327"/>
                <a:gd name="T52" fmla="*/ 2147483647 w 331"/>
                <a:gd name="T53" fmla="*/ 2147483647 h 327"/>
                <a:gd name="T54" fmla="*/ 2147483647 w 331"/>
                <a:gd name="T55" fmla="*/ 2147483647 h 327"/>
                <a:gd name="T56" fmla="*/ 2147483647 w 331"/>
                <a:gd name="T57" fmla="*/ 2147483647 h 327"/>
                <a:gd name="T58" fmla="*/ 2147483647 w 331"/>
                <a:gd name="T59" fmla="*/ 2147483647 h 327"/>
                <a:gd name="T60" fmla="*/ 2147483647 w 331"/>
                <a:gd name="T61" fmla="*/ 2147483647 h 327"/>
                <a:gd name="T62" fmla="*/ 2147483647 w 331"/>
                <a:gd name="T63" fmla="*/ 2147483647 h 327"/>
                <a:gd name="T64" fmla="*/ 2147483647 w 331"/>
                <a:gd name="T65" fmla="*/ 2147483647 h 327"/>
                <a:gd name="T66" fmla="*/ 2147483647 w 331"/>
                <a:gd name="T67" fmla="*/ 2147483647 h 327"/>
                <a:gd name="T68" fmla="*/ 2147483647 w 331"/>
                <a:gd name="T69" fmla="*/ 2147483647 h 327"/>
                <a:gd name="T70" fmla="*/ 0 w 331"/>
                <a:gd name="T71" fmla="*/ 2147483647 h 327"/>
                <a:gd name="T72" fmla="*/ 2147483647 w 331"/>
                <a:gd name="T73" fmla="*/ 2147483647 h 327"/>
                <a:gd name="T74" fmla="*/ 2147483647 w 331"/>
                <a:gd name="T75" fmla="*/ 2147483647 h 327"/>
                <a:gd name="T76" fmla="*/ 2147483647 w 331"/>
                <a:gd name="T77" fmla="*/ 2147483647 h 327"/>
                <a:gd name="T78" fmla="*/ 2147483647 w 331"/>
                <a:gd name="T79" fmla="*/ 2147483647 h 327"/>
                <a:gd name="T80" fmla="*/ 2147483647 w 331"/>
                <a:gd name="T81" fmla="*/ 2147483647 h 327"/>
                <a:gd name="T82" fmla="*/ 2147483647 w 331"/>
                <a:gd name="T83" fmla="*/ 2147483647 h 327"/>
                <a:gd name="T84" fmla="*/ 2147483647 w 331"/>
                <a:gd name="T85" fmla="*/ 2147483647 h 327"/>
                <a:gd name="T86" fmla="*/ 2147483647 w 331"/>
                <a:gd name="T87" fmla="*/ 2147483647 h 327"/>
                <a:gd name="T88" fmla="*/ 2147483647 w 331"/>
                <a:gd name="T89" fmla="*/ 2147483647 h 327"/>
                <a:gd name="T90" fmla="*/ 2147483647 w 331"/>
                <a:gd name="T91" fmla="*/ 2147483647 h 327"/>
                <a:gd name="T92" fmla="*/ 2147483647 w 331"/>
                <a:gd name="T93" fmla="*/ 2147483647 h 327"/>
                <a:gd name="T94" fmla="*/ 2147483647 w 331"/>
                <a:gd name="T95" fmla="*/ 2147483647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C0C0C0"/>
            </a:solidFill>
            <a:ln w="9525" cmpd="sng">
              <a:solidFill>
                <a:srgbClr val="FFFFFF"/>
              </a:solidFill>
              <a:prstDash val="solid"/>
              <a:round/>
              <a:headEnd/>
              <a:tailEnd/>
            </a:ln>
          </p:spPr>
          <p:txBody>
            <a:bodyPr/>
            <a:lstStyle/>
            <a:p>
              <a:endParaRPr lang="en-GB"/>
            </a:p>
          </p:txBody>
        </p:sp>
        <p:sp>
          <p:nvSpPr>
            <p:cNvPr id="47552" name="Freeform 462"/>
            <p:cNvSpPr>
              <a:spLocks/>
            </p:cNvSpPr>
            <p:nvPr>
              <p:custDataLst>
                <p:tags r:id="rId286"/>
              </p:custDataLst>
            </p:nvPr>
          </p:nvSpPr>
          <p:spPr bwMode="auto">
            <a:xfrm>
              <a:off x="4570413" y="3062288"/>
              <a:ext cx="69850" cy="57150"/>
            </a:xfrm>
            <a:custGeom>
              <a:avLst/>
              <a:gdLst>
                <a:gd name="T0" fmla="*/ 0 w 153"/>
                <a:gd name="T1" fmla="*/ 0 h 49"/>
                <a:gd name="T2" fmla="*/ 2147483647 w 153"/>
                <a:gd name="T3" fmla="*/ 2147483647 h 49"/>
                <a:gd name="T4" fmla="*/ 2147483647 w 153"/>
                <a:gd name="T5" fmla="*/ 2147483647 h 49"/>
                <a:gd name="T6" fmla="*/ 2147483647 w 153"/>
                <a:gd name="T7" fmla="*/ 2147483647 h 49"/>
                <a:gd name="T8" fmla="*/ 2147483647 w 153"/>
                <a:gd name="T9" fmla="*/ 2147483647 h 49"/>
                <a:gd name="T10" fmla="*/ 2147483647 w 153"/>
                <a:gd name="T11" fmla="*/ 2147483647 h 49"/>
                <a:gd name="T12" fmla="*/ 2147483647 w 153"/>
                <a:gd name="T13" fmla="*/ 2147483647 h 49"/>
                <a:gd name="T14" fmla="*/ 2147483647 w 153"/>
                <a:gd name="T15" fmla="*/ 2147483647 h 49"/>
                <a:gd name="T16" fmla="*/ 2147483647 w 153"/>
                <a:gd name="T17" fmla="*/ 0 h 49"/>
                <a:gd name="T18" fmla="*/ 2147483647 w 153"/>
                <a:gd name="T19" fmla="*/ 2147483647 h 49"/>
                <a:gd name="T20" fmla="*/ 2147483647 w 153"/>
                <a:gd name="T21" fmla="*/ 2147483647 h 49"/>
                <a:gd name="T22" fmla="*/ 2147483647 w 153"/>
                <a:gd name="T23" fmla="*/ 2147483647 h 49"/>
                <a:gd name="T24" fmla="*/ 2147483647 w 153"/>
                <a:gd name="T25" fmla="*/ 2147483647 h 49"/>
                <a:gd name="T26" fmla="*/ 2147483647 w 153"/>
                <a:gd name="T27" fmla="*/ 2147483647 h 49"/>
                <a:gd name="T28" fmla="*/ 2147483647 w 153"/>
                <a:gd name="T29" fmla="*/ 2147483647 h 49"/>
                <a:gd name="T30" fmla="*/ 2147483647 w 153"/>
                <a:gd name="T31" fmla="*/ 2147483647 h 49"/>
                <a:gd name="T32" fmla="*/ 2147483647 w 153"/>
                <a:gd name="T33" fmla="*/ 2147483647 h 49"/>
                <a:gd name="T34" fmla="*/ 2147483647 w 153"/>
                <a:gd name="T35" fmla="*/ 2147483647 h 49"/>
                <a:gd name="T36" fmla="*/ 2147483647 w 153"/>
                <a:gd name="T37" fmla="*/ 2147483647 h 49"/>
                <a:gd name="T38" fmla="*/ 2147483647 w 153"/>
                <a:gd name="T39" fmla="*/ 2147483647 h 49"/>
                <a:gd name="T40" fmla="*/ 2147483647 w 153"/>
                <a:gd name="T41" fmla="*/ 2147483647 h 49"/>
                <a:gd name="T42" fmla="*/ 2147483647 w 153"/>
                <a:gd name="T43" fmla="*/ 2147483647 h 49"/>
                <a:gd name="T44" fmla="*/ 2147483647 w 153"/>
                <a:gd name="T45" fmla="*/ 2147483647 h 49"/>
                <a:gd name="T46" fmla="*/ 2147483647 w 153"/>
                <a:gd name="T47" fmla="*/ 2147483647 h 49"/>
                <a:gd name="T48" fmla="*/ 0 w 153"/>
                <a:gd name="T49" fmla="*/ 2147483647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53" name="Freeform 463"/>
            <p:cNvSpPr>
              <a:spLocks/>
            </p:cNvSpPr>
            <p:nvPr>
              <p:custDataLst>
                <p:tags r:id="rId287"/>
              </p:custDataLst>
            </p:nvPr>
          </p:nvSpPr>
          <p:spPr bwMode="auto">
            <a:xfrm>
              <a:off x="3649663" y="3794125"/>
              <a:ext cx="187325" cy="158750"/>
            </a:xfrm>
            <a:custGeom>
              <a:avLst/>
              <a:gdLst>
                <a:gd name="T0" fmla="*/ 2147483647 w 426"/>
                <a:gd name="T1" fmla="*/ 2147483647 h 299"/>
                <a:gd name="T2" fmla="*/ 2147483647 w 426"/>
                <a:gd name="T3" fmla="*/ 2147483647 h 299"/>
                <a:gd name="T4" fmla="*/ 2147483647 w 426"/>
                <a:gd name="T5" fmla="*/ 2147483647 h 299"/>
                <a:gd name="T6" fmla="*/ 2147483647 w 426"/>
                <a:gd name="T7" fmla="*/ 2147483647 h 299"/>
                <a:gd name="T8" fmla="*/ 2147483647 w 426"/>
                <a:gd name="T9" fmla="*/ 2147483647 h 299"/>
                <a:gd name="T10" fmla="*/ 2147483647 w 426"/>
                <a:gd name="T11" fmla="*/ 2147483647 h 299"/>
                <a:gd name="T12" fmla="*/ 2147483647 w 426"/>
                <a:gd name="T13" fmla="*/ 2147483647 h 299"/>
                <a:gd name="T14" fmla="*/ 2147483647 w 426"/>
                <a:gd name="T15" fmla="*/ 2147483647 h 299"/>
                <a:gd name="T16" fmla="*/ 2147483647 w 426"/>
                <a:gd name="T17" fmla="*/ 2147483647 h 299"/>
                <a:gd name="T18" fmla="*/ 2147483647 w 426"/>
                <a:gd name="T19" fmla="*/ 2147483647 h 299"/>
                <a:gd name="T20" fmla="*/ 2147483647 w 426"/>
                <a:gd name="T21" fmla="*/ 2147483647 h 299"/>
                <a:gd name="T22" fmla="*/ 2147483647 w 426"/>
                <a:gd name="T23" fmla="*/ 2147483647 h 299"/>
                <a:gd name="T24" fmla="*/ 2147483647 w 426"/>
                <a:gd name="T25" fmla="*/ 2147483647 h 299"/>
                <a:gd name="T26" fmla="*/ 2147483647 w 426"/>
                <a:gd name="T27" fmla="*/ 2147483647 h 299"/>
                <a:gd name="T28" fmla="*/ 2147483647 w 426"/>
                <a:gd name="T29" fmla="*/ 2147483647 h 299"/>
                <a:gd name="T30" fmla="*/ 2147483647 w 426"/>
                <a:gd name="T31" fmla="*/ 2147483647 h 299"/>
                <a:gd name="T32" fmla="*/ 2147483647 w 426"/>
                <a:gd name="T33" fmla="*/ 2147483647 h 299"/>
                <a:gd name="T34" fmla="*/ 2147483647 w 426"/>
                <a:gd name="T35" fmla="*/ 2147483647 h 299"/>
                <a:gd name="T36" fmla="*/ 2147483647 w 426"/>
                <a:gd name="T37" fmla="*/ 2147483647 h 299"/>
                <a:gd name="T38" fmla="*/ 2147483647 w 426"/>
                <a:gd name="T39" fmla="*/ 2147483647 h 299"/>
                <a:gd name="T40" fmla="*/ 2147483647 w 426"/>
                <a:gd name="T41" fmla="*/ 2147483647 h 299"/>
                <a:gd name="T42" fmla="*/ 2147483647 w 426"/>
                <a:gd name="T43" fmla="*/ 2147483647 h 299"/>
                <a:gd name="T44" fmla="*/ 2147483647 w 426"/>
                <a:gd name="T45" fmla="*/ 2147483647 h 299"/>
                <a:gd name="T46" fmla="*/ 2147483647 w 426"/>
                <a:gd name="T47" fmla="*/ 2147483647 h 299"/>
                <a:gd name="T48" fmla="*/ 2147483647 w 426"/>
                <a:gd name="T49" fmla="*/ 2147483647 h 299"/>
                <a:gd name="T50" fmla="*/ 2147483647 w 426"/>
                <a:gd name="T51" fmla="*/ 2147483647 h 299"/>
                <a:gd name="T52" fmla="*/ 2147483647 w 426"/>
                <a:gd name="T53" fmla="*/ 2147483647 h 299"/>
                <a:gd name="T54" fmla="*/ 2147483647 w 426"/>
                <a:gd name="T55" fmla="*/ 2147483647 h 299"/>
                <a:gd name="T56" fmla="*/ 2147483647 w 426"/>
                <a:gd name="T57" fmla="*/ 2147483647 h 299"/>
                <a:gd name="T58" fmla="*/ 2147483647 w 426"/>
                <a:gd name="T59" fmla="*/ 2147483647 h 299"/>
                <a:gd name="T60" fmla="*/ 2147483647 w 426"/>
                <a:gd name="T61" fmla="*/ 2147483647 h 299"/>
                <a:gd name="T62" fmla="*/ 2147483647 w 426"/>
                <a:gd name="T63" fmla="*/ 2147483647 h 299"/>
                <a:gd name="T64" fmla="*/ 2147483647 w 426"/>
                <a:gd name="T65" fmla="*/ 2147483647 h 299"/>
                <a:gd name="T66" fmla="*/ 2147483647 w 426"/>
                <a:gd name="T67" fmla="*/ 2147483647 h 299"/>
                <a:gd name="T68" fmla="*/ 2147483647 w 426"/>
                <a:gd name="T69" fmla="*/ 2147483647 h 299"/>
                <a:gd name="T70" fmla="*/ 2147483647 w 426"/>
                <a:gd name="T71" fmla="*/ 2147483647 h 299"/>
                <a:gd name="T72" fmla="*/ 2147483647 w 426"/>
                <a:gd name="T73" fmla="*/ 2147483647 h 299"/>
                <a:gd name="T74" fmla="*/ 2147483647 w 426"/>
                <a:gd name="T75" fmla="*/ 2147483647 h 299"/>
                <a:gd name="T76" fmla="*/ 2147483647 w 426"/>
                <a:gd name="T77" fmla="*/ 2147483647 h 299"/>
                <a:gd name="T78" fmla="*/ 2147483647 w 426"/>
                <a:gd name="T79" fmla="*/ 2147483647 h 299"/>
                <a:gd name="T80" fmla="*/ 2147483647 w 426"/>
                <a:gd name="T81" fmla="*/ 2147483647 h 299"/>
                <a:gd name="T82" fmla="*/ 2147483647 w 426"/>
                <a:gd name="T83" fmla="*/ 2147483647 h 299"/>
                <a:gd name="T84" fmla="*/ 2147483647 w 426"/>
                <a:gd name="T85" fmla="*/ 2147483647 h 299"/>
                <a:gd name="T86" fmla="*/ 2147483647 w 426"/>
                <a:gd name="T87" fmla="*/ 2147483647 h 299"/>
                <a:gd name="T88" fmla="*/ 2147483647 w 426"/>
                <a:gd name="T89" fmla="*/ 2147483647 h 299"/>
                <a:gd name="T90" fmla="*/ 2147483647 w 426"/>
                <a:gd name="T91" fmla="*/ 2147483647 h 299"/>
                <a:gd name="T92" fmla="*/ 2147483647 w 426"/>
                <a:gd name="T93" fmla="*/ 2147483647 h 299"/>
                <a:gd name="T94" fmla="*/ 2147483647 w 426"/>
                <a:gd name="T95" fmla="*/ 2147483647 h 299"/>
                <a:gd name="T96" fmla="*/ 2147483647 w 426"/>
                <a:gd name="T97" fmla="*/ 2147483647 h 299"/>
                <a:gd name="T98" fmla="*/ 2147483647 w 426"/>
                <a:gd name="T99" fmla="*/ 2147483647 h 299"/>
                <a:gd name="T100" fmla="*/ 2147483647 w 426"/>
                <a:gd name="T101" fmla="*/ 2147483647 h 299"/>
                <a:gd name="T102" fmla="*/ 2147483647 w 426"/>
                <a:gd name="T103" fmla="*/ 2147483647 h 299"/>
                <a:gd name="T104" fmla="*/ 2147483647 w 426"/>
                <a:gd name="T105" fmla="*/ 2147483647 h 299"/>
                <a:gd name="T106" fmla="*/ 2147483647 w 426"/>
                <a:gd name="T107" fmla="*/ 2147483647 h 299"/>
                <a:gd name="T108" fmla="*/ 2147483647 w 426"/>
                <a:gd name="T109" fmla="*/ 2147483647 h 299"/>
                <a:gd name="T110" fmla="*/ 2147483647 w 426"/>
                <a:gd name="T111" fmla="*/ 2147483647 h 299"/>
                <a:gd name="T112" fmla="*/ 2147483647 w 426"/>
                <a:gd name="T113" fmla="*/ 2147483647 h 299"/>
                <a:gd name="T114" fmla="*/ 2147483647 w 426"/>
                <a:gd name="T115" fmla="*/ 2147483647 h 299"/>
                <a:gd name="T116" fmla="*/ 2147483647 w 426"/>
                <a:gd name="T117" fmla="*/ 2147483647 h 299"/>
                <a:gd name="T118" fmla="*/ 2147483647 w 426"/>
                <a:gd name="T119" fmla="*/ 2147483647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endParaRPr lang="en-GB"/>
            </a:p>
          </p:txBody>
        </p:sp>
        <p:sp>
          <p:nvSpPr>
            <p:cNvPr id="450" name="Freeform 464"/>
            <p:cNvSpPr>
              <a:spLocks/>
            </p:cNvSpPr>
            <p:nvPr>
              <p:custDataLst>
                <p:tags r:id="rId288"/>
              </p:custDataLst>
            </p:nvPr>
          </p:nvSpPr>
          <p:spPr bwMode="auto">
            <a:xfrm>
              <a:off x="5694363" y="3032125"/>
              <a:ext cx="692150" cy="874713"/>
            </a:xfrm>
            <a:custGeom>
              <a:avLst/>
              <a:gdLst>
                <a:gd name="T0" fmla="*/ 89937815 w 1594"/>
                <a:gd name="T1" fmla="*/ 29354706 h 1670"/>
                <a:gd name="T2" fmla="*/ 91446302 w 1594"/>
                <a:gd name="T3" fmla="*/ 50753723 h 1670"/>
                <a:gd name="T4" fmla="*/ 108981058 w 1594"/>
                <a:gd name="T5" fmla="*/ 78737174 h 1670"/>
                <a:gd name="T6" fmla="*/ 132172860 w 1594"/>
                <a:gd name="T7" fmla="*/ 125924482 h 1670"/>
                <a:gd name="T8" fmla="*/ 149896503 w 1594"/>
                <a:gd name="T9" fmla="*/ 136898190 h 1670"/>
                <a:gd name="T10" fmla="*/ 165357414 w 1594"/>
                <a:gd name="T11" fmla="*/ 135251950 h 1670"/>
                <a:gd name="T12" fmla="*/ 175350601 w 1594"/>
                <a:gd name="T13" fmla="*/ 147323500 h 1670"/>
                <a:gd name="T14" fmla="*/ 207780912 w 1594"/>
                <a:gd name="T15" fmla="*/ 155553649 h 1670"/>
                <a:gd name="T16" fmla="*/ 211363244 w 1594"/>
                <a:gd name="T17" fmla="*/ 126472880 h 1670"/>
                <a:gd name="T18" fmla="*/ 222299127 w 1594"/>
                <a:gd name="T19" fmla="*/ 147871897 h 1670"/>
                <a:gd name="T20" fmla="*/ 234366159 w 1594"/>
                <a:gd name="T21" fmla="*/ 153907410 h 1670"/>
                <a:gd name="T22" fmla="*/ 244924703 w 1594"/>
                <a:gd name="T23" fmla="*/ 136623729 h 1670"/>
                <a:gd name="T24" fmla="*/ 264722624 w 1594"/>
                <a:gd name="T25" fmla="*/ 112207217 h 1670"/>
                <a:gd name="T26" fmla="*/ 292062115 w 1594"/>
                <a:gd name="T27" fmla="*/ 117419872 h 1670"/>
                <a:gd name="T28" fmla="*/ 297718726 w 1594"/>
                <a:gd name="T29" fmla="*/ 136623729 h 1670"/>
                <a:gd name="T30" fmla="*/ 283577416 w 1594"/>
                <a:gd name="T31" fmla="*/ 148695278 h 1670"/>
                <a:gd name="T32" fmla="*/ 279995083 w 1594"/>
                <a:gd name="T33" fmla="*/ 186280134 h 1670"/>
                <a:gd name="T34" fmla="*/ 269436105 w 1594"/>
                <a:gd name="T35" fmla="*/ 193139028 h 1670"/>
                <a:gd name="T36" fmla="*/ 265476868 w 1594"/>
                <a:gd name="T37" fmla="*/ 223317116 h 1670"/>
                <a:gd name="T38" fmla="*/ 249072826 w 1594"/>
                <a:gd name="T39" fmla="*/ 206856294 h 1670"/>
                <a:gd name="T40" fmla="*/ 249450165 w 1594"/>
                <a:gd name="T41" fmla="*/ 191492789 h 1670"/>
                <a:gd name="T42" fmla="*/ 230972279 w 1594"/>
                <a:gd name="T43" fmla="*/ 175031966 h 1670"/>
                <a:gd name="T44" fmla="*/ 223807614 w 1594"/>
                <a:gd name="T45" fmla="*/ 161314701 h 1670"/>
                <a:gd name="T46" fmla="*/ 213248636 w 1594"/>
                <a:gd name="T47" fmla="*/ 157748286 h 1670"/>
                <a:gd name="T48" fmla="*/ 212494392 w 1594"/>
                <a:gd name="T49" fmla="*/ 171465551 h 1670"/>
                <a:gd name="T50" fmla="*/ 210609000 w 1594"/>
                <a:gd name="T51" fmla="*/ 187377452 h 1670"/>
                <a:gd name="T52" fmla="*/ 218716795 w 1594"/>
                <a:gd name="T53" fmla="*/ 201643639 h 1670"/>
                <a:gd name="T54" fmla="*/ 216642516 w 1594"/>
                <a:gd name="T55" fmla="*/ 231272805 h 1670"/>
                <a:gd name="T56" fmla="*/ 202690092 w 1594"/>
                <a:gd name="T57" fmla="*/ 237034381 h 1670"/>
                <a:gd name="T58" fmla="*/ 197787724 w 1594"/>
                <a:gd name="T59" fmla="*/ 257061620 h 1670"/>
                <a:gd name="T60" fmla="*/ 179875629 w 1594"/>
                <a:gd name="T61" fmla="*/ 274619237 h 1670"/>
                <a:gd name="T62" fmla="*/ 171956721 w 1594"/>
                <a:gd name="T63" fmla="*/ 288062565 h 1670"/>
                <a:gd name="T64" fmla="*/ 147067980 w 1594"/>
                <a:gd name="T65" fmla="*/ 325921881 h 1670"/>
                <a:gd name="T66" fmla="*/ 136320983 w 1594"/>
                <a:gd name="T67" fmla="*/ 338267368 h 1670"/>
                <a:gd name="T68" fmla="*/ 140280220 w 1594"/>
                <a:gd name="T69" fmla="*/ 368719916 h 1670"/>
                <a:gd name="T70" fmla="*/ 134246704 w 1594"/>
                <a:gd name="T71" fmla="*/ 396428906 h 1670"/>
                <a:gd name="T72" fmla="*/ 136132097 w 1594"/>
                <a:gd name="T73" fmla="*/ 418101860 h 1670"/>
                <a:gd name="T74" fmla="*/ 130664372 w 1594"/>
                <a:gd name="T75" fmla="*/ 432368046 h 1670"/>
                <a:gd name="T76" fmla="*/ 112186486 w 1594"/>
                <a:gd name="T77" fmla="*/ 456236161 h 1670"/>
                <a:gd name="T78" fmla="*/ 97291366 w 1594"/>
                <a:gd name="T79" fmla="*/ 419473639 h 1670"/>
                <a:gd name="T80" fmla="*/ 79001932 w 1594"/>
                <a:gd name="T81" fmla="*/ 365976358 h 1670"/>
                <a:gd name="T82" fmla="*/ 56753260 w 1594"/>
                <a:gd name="T83" fmla="*/ 305620706 h 1670"/>
                <a:gd name="T84" fmla="*/ 48834352 w 1594"/>
                <a:gd name="T85" fmla="*/ 236211000 h 1670"/>
                <a:gd name="T86" fmla="*/ 43366194 w 1594"/>
                <a:gd name="T87" fmla="*/ 223317116 h 1670"/>
                <a:gd name="T88" fmla="*/ 30921823 w 1594"/>
                <a:gd name="T89" fmla="*/ 246910770 h 1670"/>
                <a:gd name="T90" fmla="*/ 16969399 w 1594"/>
                <a:gd name="T91" fmla="*/ 240326336 h 1670"/>
                <a:gd name="T92" fmla="*/ 9615848 w 1594"/>
                <a:gd name="T93" fmla="*/ 218927319 h 1670"/>
                <a:gd name="T94" fmla="*/ 5656611 w 1594"/>
                <a:gd name="T95" fmla="*/ 211520027 h 1670"/>
                <a:gd name="T96" fmla="*/ 6033516 w 1594"/>
                <a:gd name="T97" fmla="*/ 194236347 h 1670"/>
                <a:gd name="T98" fmla="*/ 29979127 w 1594"/>
                <a:gd name="T99" fmla="*/ 180793542 h 1670"/>
                <a:gd name="T100" fmla="*/ 17346304 w 1594"/>
                <a:gd name="T101" fmla="*/ 156102570 h 1670"/>
                <a:gd name="T102" fmla="*/ 11124336 w 1594"/>
                <a:gd name="T103" fmla="*/ 137172650 h 1670"/>
                <a:gd name="T104" fmla="*/ 30544918 w 1594"/>
                <a:gd name="T105" fmla="*/ 125924482 h 1670"/>
                <a:gd name="T106" fmla="*/ 50908197 w 1594"/>
                <a:gd name="T107" fmla="*/ 80657351 h 1670"/>
                <a:gd name="T108" fmla="*/ 51662441 w 1594"/>
                <a:gd name="T109" fmla="*/ 63099210 h 1670"/>
                <a:gd name="T110" fmla="*/ 42800402 w 1594"/>
                <a:gd name="T111" fmla="*/ 38957158 h 1670"/>
                <a:gd name="T112" fmla="*/ 60712932 w 1594"/>
                <a:gd name="T113" fmla="*/ 14814583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chemeClr val="accent1">
                <a:lumMod val="60000"/>
                <a:lumOff val="40000"/>
              </a:schemeClr>
            </a:solidFill>
            <a:ln w="9525" cmpd="sng">
              <a:solidFill>
                <a:srgbClr val="FFFFFF"/>
              </a:solidFill>
              <a:prstDash val="solid"/>
              <a:round/>
              <a:headEnd/>
              <a:tailEnd/>
            </a:ln>
          </p:spPr>
          <p:txBody>
            <a:bodyPr/>
            <a:lstStyle/>
            <a:p>
              <a:pPr>
                <a:defRPr/>
              </a:pPr>
              <a:endParaRPr lang="en-GB" dirty="0">
                <a:solidFill>
                  <a:srgbClr val="000000"/>
                </a:solidFill>
                <a:latin typeface="Arial" charset="0"/>
                <a:cs typeface="Arial" charset="0"/>
              </a:endParaRPr>
            </a:p>
          </p:txBody>
        </p:sp>
        <p:sp>
          <p:nvSpPr>
            <p:cNvPr id="47555" name="Freeform 465"/>
            <p:cNvSpPr>
              <a:spLocks/>
            </p:cNvSpPr>
            <p:nvPr>
              <p:custDataLst>
                <p:tags r:id="rId289"/>
              </p:custDataLst>
            </p:nvPr>
          </p:nvSpPr>
          <p:spPr bwMode="auto">
            <a:xfrm>
              <a:off x="3816350" y="3852863"/>
              <a:ext cx="158750" cy="206375"/>
            </a:xfrm>
            <a:custGeom>
              <a:avLst/>
              <a:gdLst>
                <a:gd name="T0" fmla="*/ 2147483647 w 359"/>
                <a:gd name="T1" fmla="*/ 2147483647 h 394"/>
                <a:gd name="T2" fmla="*/ 2147483647 w 359"/>
                <a:gd name="T3" fmla="*/ 2147483647 h 394"/>
                <a:gd name="T4" fmla="*/ 2147483647 w 359"/>
                <a:gd name="T5" fmla="*/ 2147483647 h 394"/>
                <a:gd name="T6" fmla="*/ 2147483647 w 359"/>
                <a:gd name="T7" fmla="*/ 2147483647 h 394"/>
                <a:gd name="T8" fmla="*/ 2147483647 w 359"/>
                <a:gd name="T9" fmla="*/ 2147483647 h 394"/>
                <a:gd name="T10" fmla="*/ 2147483647 w 359"/>
                <a:gd name="T11" fmla="*/ 2147483647 h 394"/>
                <a:gd name="T12" fmla="*/ 2147483647 w 359"/>
                <a:gd name="T13" fmla="*/ 2147483647 h 394"/>
                <a:gd name="T14" fmla="*/ 0 w 359"/>
                <a:gd name="T15" fmla="*/ 2147483647 h 394"/>
                <a:gd name="T16" fmla="*/ 2147483647 w 359"/>
                <a:gd name="T17" fmla="*/ 2147483647 h 394"/>
                <a:gd name="T18" fmla="*/ 2147483647 w 359"/>
                <a:gd name="T19" fmla="*/ 2147483647 h 394"/>
                <a:gd name="T20" fmla="*/ 2147483647 w 359"/>
                <a:gd name="T21" fmla="*/ 2147483647 h 394"/>
                <a:gd name="T22" fmla="*/ 2147483647 w 359"/>
                <a:gd name="T23" fmla="*/ 2147483647 h 394"/>
                <a:gd name="T24" fmla="*/ 2147483647 w 359"/>
                <a:gd name="T25" fmla="*/ 2147483647 h 394"/>
                <a:gd name="T26" fmla="*/ 2147483647 w 359"/>
                <a:gd name="T27" fmla="*/ 2147483647 h 394"/>
                <a:gd name="T28" fmla="*/ 2147483647 w 359"/>
                <a:gd name="T29" fmla="*/ 2147483647 h 394"/>
                <a:gd name="T30" fmla="*/ 2147483647 w 359"/>
                <a:gd name="T31" fmla="*/ 2147483647 h 394"/>
                <a:gd name="T32" fmla="*/ 2147483647 w 359"/>
                <a:gd name="T33" fmla="*/ 2147483647 h 394"/>
                <a:gd name="T34" fmla="*/ 2147483647 w 359"/>
                <a:gd name="T35" fmla="*/ 2147483647 h 394"/>
                <a:gd name="T36" fmla="*/ 2147483647 w 359"/>
                <a:gd name="T37" fmla="*/ 0 h 394"/>
                <a:gd name="T38" fmla="*/ 2147483647 w 359"/>
                <a:gd name="T39" fmla="*/ 2147483647 h 394"/>
                <a:gd name="T40" fmla="*/ 2147483647 w 359"/>
                <a:gd name="T41" fmla="*/ 2147483647 h 394"/>
                <a:gd name="T42" fmla="*/ 2147483647 w 359"/>
                <a:gd name="T43" fmla="*/ 2147483647 h 394"/>
                <a:gd name="T44" fmla="*/ 2147483647 w 359"/>
                <a:gd name="T45" fmla="*/ 2147483647 h 394"/>
                <a:gd name="T46" fmla="*/ 2147483647 w 359"/>
                <a:gd name="T47" fmla="*/ 2147483647 h 394"/>
                <a:gd name="T48" fmla="*/ 2147483647 w 359"/>
                <a:gd name="T49" fmla="*/ 2147483647 h 394"/>
                <a:gd name="T50" fmla="*/ 2147483647 w 359"/>
                <a:gd name="T51" fmla="*/ 2147483647 h 394"/>
                <a:gd name="T52" fmla="*/ 2147483647 w 359"/>
                <a:gd name="T53" fmla="*/ 2147483647 h 394"/>
                <a:gd name="T54" fmla="*/ 2147483647 w 359"/>
                <a:gd name="T55" fmla="*/ 2147483647 h 394"/>
                <a:gd name="T56" fmla="*/ 2147483647 w 359"/>
                <a:gd name="T57" fmla="*/ 2147483647 h 394"/>
                <a:gd name="T58" fmla="*/ 2147483647 w 359"/>
                <a:gd name="T59" fmla="*/ 2147483647 h 394"/>
                <a:gd name="T60" fmla="*/ 2147483647 w 359"/>
                <a:gd name="T61" fmla="*/ 2147483647 h 394"/>
                <a:gd name="T62" fmla="*/ 2147483647 w 359"/>
                <a:gd name="T63" fmla="*/ 2147483647 h 394"/>
                <a:gd name="T64" fmla="*/ 2147483647 w 359"/>
                <a:gd name="T65" fmla="*/ 2147483647 h 394"/>
                <a:gd name="T66" fmla="*/ 2147483647 w 359"/>
                <a:gd name="T67" fmla="*/ 2147483647 h 394"/>
                <a:gd name="T68" fmla="*/ 2147483647 w 359"/>
                <a:gd name="T69" fmla="*/ 2147483647 h 394"/>
                <a:gd name="T70" fmla="*/ 2147483647 w 359"/>
                <a:gd name="T71" fmla="*/ 2147483647 h 394"/>
                <a:gd name="T72" fmla="*/ 2147483647 w 359"/>
                <a:gd name="T73" fmla="*/ 2147483647 h 394"/>
                <a:gd name="T74" fmla="*/ 2147483647 w 359"/>
                <a:gd name="T75" fmla="*/ 2147483647 h 394"/>
                <a:gd name="T76" fmla="*/ 2147483647 w 359"/>
                <a:gd name="T77" fmla="*/ 2147483647 h 394"/>
                <a:gd name="T78" fmla="*/ 2147483647 w 359"/>
                <a:gd name="T79" fmla="*/ 2147483647 h 394"/>
                <a:gd name="T80" fmla="*/ 2147483647 w 359"/>
                <a:gd name="T81" fmla="*/ 2147483647 h 394"/>
                <a:gd name="T82" fmla="*/ 2147483647 w 359"/>
                <a:gd name="T83" fmla="*/ 2147483647 h 394"/>
                <a:gd name="T84" fmla="*/ 2147483647 w 359"/>
                <a:gd name="T85" fmla="*/ 2147483647 h 394"/>
                <a:gd name="T86" fmla="*/ 2147483647 w 359"/>
                <a:gd name="T87" fmla="*/ 2147483647 h 394"/>
                <a:gd name="T88" fmla="*/ 2147483647 w 359"/>
                <a:gd name="T89" fmla="*/ 2147483647 h 394"/>
                <a:gd name="T90" fmla="*/ 2147483647 w 359"/>
                <a:gd name="T91" fmla="*/ 2147483647 h 394"/>
                <a:gd name="T92" fmla="*/ 2147483647 w 359"/>
                <a:gd name="T93" fmla="*/ 2147483647 h 394"/>
                <a:gd name="T94" fmla="*/ 2147483647 w 359"/>
                <a:gd name="T95" fmla="*/ 2147483647 h 394"/>
                <a:gd name="T96" fmla="*/ 2147483647 w 359"/>
                <a:gd name="T97" fmla="*/ 2147483647 h 394"/>
                <a:gd name="T98" fmla="*/ 2147483647 w 359"/>
                <a:gd name="T99" fmla="*/ 2147483647 h 394"/>
                <a:gd name="T100" fmla="*/ 2147483647 w 359"/>
                <a:gd name="T101" fmla="*/ 2147483647 h 394"/>
                <a:gd name="T102" fmla="*/ 2147483647 w 359"/>
                <a:gd name="T103" fmla="*/ 2147483647 h 394"/>
                <a:gd name="T104" fmla="*/ 2147483647 w 359"/>
                <a:gd name="T105" fmla="*/ 2147483647 h 394"/>
                <a:gd name="T106" fmla="*/ 2147483647 w 359"/>
                <a:gd name="T107" fmla="*/ 2147483647 h 394"/>
                <a:gd name="T108" fmla="*/ 2147483647 w 359"/>
                <a:gd name="T109" fmla="*/ 2147483647 h 394"/>
                <a:gd name="T110" fmla="*/ 2147483647 w 359"/>
                <a:gd name="T111" fmla="*/ 2147483647 h 394"/>
                <a:gd name="T112" fmla="*/ 2147483647 w 359"/>
                <a:gd name="T113" fmla="*/ 2147483647 h 394"/>
                <a:gd name="T114" fmla="*/ 2147483647 w 359"/>
                <a:gd name="T115" fmla="*/ 2147483647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endParaRPr lang="en-GB"/>
            </a:p>
          </p:txBody>
        </p:sp>
        <p:sp>
          <p:nvSpPr>
            <p:cNvPr id="452" name="Freeform 466"/>
            <p:cNvSpPr>
              <a:spLocks/>
            </p:cNvSpPr>
            <p:nvPr>
              <p:custDataLst>
                <p:tags r:id="rId290"/>
              </p:custDataLst>
            </p:nvPr>
          </p:nvSpPr>
          <p:spPr bwMode="auto">
            <a:xfrm>
              <a:off x="4884738" y="4048125"/>
              <a:ext cx="192087" cy="271463"/>
            </a:xfrm>
            <a:custGeom>
              <a:avLst/>
              <a:gdLst>
                <a:gd name="T0" fmla="*/ 75039669 w 449"/>
                <a:gd name="T1" fmla="*/ 28288105 h 523"/>
                <a:gd name="T2" fmla="*/ 74124577 w 449"/>
                <a:gd name="T3" fmla="*/ 26402405 h 523"/>
                <a:gd name="T4" fmla="*/ 74673889 w 449"/>
                <a:gd name="T5" fmla="*/ 24785571 h 523"/>
                <a:gd name="T6" fmla="*/ 77236061 w 449"/>
                <a:gd name="T7" fmla="*/ 20744783 h 523"/>
                <a:gd name="T8" fmla="*/ 80713324 w 449"/>
                <a:gd name="T9" fmla="*/ 16164706 h 523"/>
                <a:gd name="T10" fmla="*/ 81811520 w 449"/>
                <a:gd name="T11" fmla="*/ 13470329 h 523"/>
                <a:gd name="T12" fmla="*/ 82177728 w 449"/>
                <a:gd name="T13" fmla="*/ 9968313 h 523"/>
                <a:gd name="T14" fmla="*/ 79066244 w 449"/>
                <a:gd name="T15" fmla="*/ 9160156 h 523"/>
                <a:gd name="T16" fmla="*/ 77236061 w 449"/>
                <a:gd name="T17" fmla="*/ 7273936 h 523"/>
                <a:gd name="T18" fmla="*/ 75222773 w 449"/>
                <a:gd name="T19" fmla="*/ 5657621 h 523"/>
                <a:gd name="T20" fmla="*/ 71379302 w 449"/>
                <a:gd name="T21" fmla="*/ 4849464 h 523"/>
                <a:gd name="T22" fmla="*/ 68999806 w 449"/>
                <a:gd name="T23" fmla="*/ 5388235 h 523"/>
                <a:gd name="T24" fmla="*/ 67352727 w 449"/>
                <a:gd name="T25" fmla="*/ 6465778 h 523"/>
                <a:gd name="T26" fmla="*/ 64973659 w 449"/>
                <a:gd name="T27" fmla="*/ 9968313 h 523"/>
                <a:gd name="T28" fmla="*/ 62227956 w 449"/>
                <a:gd name="T29" fmla="*/ 13470329 h 523"/>
                <a:gd name="T30" fmla="*/ 59665784 w 449"/>
                <a:gd name="T31" fmla="*/ 14548391 h 523"/>
                <a:gd name="T32" fmla="*/ 56737405 w 449"/>
                <a:gd name="T33" fmla="*/ 14817777 h 523"/>
                <a:gd name="T34" fmla="*/ 52527726 w 449"/>
                <a:gd name="T35" fmla="*/ 14548391 h 523"/>
                <a:gd name="T36" fmla="*/ 48867358 w 449"/>
                <a:gd name="T37" fmla="*/ 13470329 h 523"/>
                <a:gd name="T38" fmla="*/ 43010599 w 449"/>
                <a:gd name="T39" fmla="*/ 9698927 h 523"/>
                <a:gd name="T40" fmla="*/ 37702725 w 449"/>
                <a:gd name="T41" fmla="*/ 5118849 h 523"/>
                <a:gd name="T42" fmla="*/ 34591669 w 449"/>
                <a:gd name="T43" fmla="*/ 3233149 h 523"/>
                <a:gd name="T44" fmla="*/ 31113978 w 449"/>
                <a:gd name="T45" fmla="*/ 1616315 h 523"/>
                <a:gd name="T46" fmla="*/ 24525231 w 449"/>
                <a:gd name="T47" fmla="*/ 2155086 h 523"/>
                <a:gd name="T48" fmla="*/ 21779956 w 449"/>
                <a:gd name="T49" fmla="*/ 1616315 h 523"/>
                <a:gd name="T50" fmla="*/ 18851576 w 449"/>
                <a:gd name="T51" fmla="*/ 0 h 523"/>
                <a:gd name="T52" fmla="*/ 9517126 w 449"/>
                <a:gd name="T53" fmla="*/ 0 h 523"/>
                <a:gd name="T54" fmla="*/ 915092 w 449"/>
                <a:gd name="T55" fmla="*/ 0 h 523"/>
                <a:gd name="T56" fmla="*/ 915092 w 449"/>
                <a:gd name="T57" fmla="*/ 4849464 h 523"/>
                <a:gd name="T58" fmla="*/ 915092 w 449"/>
                <a:gd name="T59" fmla="*/ 9968313 h 523"/>
                <a:gd name="T60" fmla="*/ 2745275 w 449"/>
                <a:gd name="T61" fmla="*/ 16164706 h 523"/>
                <a:gd name="T62" fmla="*/ 4209679 w 449"/>
                <a:gd name="T63" fmla="*/ 24516185 h 523"/>
                <a:gd name="T64" fmla="*/ 5673655 w 449"/>
                <a:gd name="T65" fmla="*/ 34484498 h 523"/>
                <a:gd name="T66" fmla="*/ 6954955 w 449"/>
                <a:gd name="T67" fmla="*/ 46338511 h 523"/>
                <a:gd name="T68" fmla="*/ 6771851 w 449"/>
                <a:gd name="T69" fmla="*/ 55498667 h 523"/>
                <a:gd name="T70" fmla="*/ 5307875 w 449"/>
                <a:gd name="T71" fmla="*/ 61964446 h 523"/>
                <a:gd name="T72" fmla="*/ 1281300 w 449"/>
                <a:gd name="T73" fmla="*/ 72471530 h 523"/>
                <a:gd name="T74" fmla="*/ 1830184 w 449"/>
                <a:gd name="T75" fmla="*/ 86480630 h 523"/>
                <a:gd name="T76" fmla="*/ 5124771 w 449"/>
                <a:gd name="T77" fmla="*/ 91330094 h 523"/>
                <a:gd name="T78" fmla="*/ 15373885 w 449"/>
                <a:gd name="T79" fmla="*/ 98873935 h 523"/>
                <a:gd name="T80" fmla="*/ 24891439 w 449"/>
                <a:gd name="T81" fmla="*/ 106686642 h 523"/>
                <a:gd name="T82" fmla="*/ 31113978 w 449"/>
                <a:gd name="T83" fmla="*/ 113152421 h 523"/>
                <a:gd name="T84" fmla="*/ 34591669 w 449"/>
                <a:gd name="T85" fmla="*/ 117463113 h 523"/>
                <a:gd name="T86" fmla="*/ 36238749 w 449"/>
                <a:gd name="T87" fmla="*/ 121504419 h 523"/>
                <a:gd name="T88" fmla="*/ 36787633 w 449"/>
                <a:gd name="T89" fmla="*/ 125006434 h 523"/>
                <a:gd name="T90" fmla="*/ 38252036 w 449"/>
                <a:gd name="T91" fmla="*/ 129047741 h 523"/>
                <a:gd name="T92" fmla="*/ 40265324 w 449"/>
                <a:gd name="T93" fmla="*/ 132550275 h 523"/>
                <a:gd name="T94" fmla="*/ 42644392 w 449"/>
                <a:gd name="T95" fmla="*/ 135513519 h 523"/>
                <a:gd name="T96" fmla="*/ 45206991 w 449"/>
                <a:gd name="T97" fmla="*/ 137937991 h 523"/>
                <a:gd name="T98" fmla="*/ 48318474 w 449"/>
                <a:gd name="T99" fmla="*/ 139824211 h 523"/>
                <a:gd name="T100" fmla="*/ 51429530 w 449"/>
                <a:gd name="T101" fmla="*/ 140901754 h 523"/>
                <a:gd name="T102" fmla="*/ 55639209 w 449"/>
                <a:gd name="T103" fmla="*/ 135244133 h 523"/>
                <a:gd name="T104" fmla="*/ 61312864 w 449"/>
                <a:gd name="T105" fmla="*/ 124467663 h 523"/>
                <a:gd name="T106" fmla="*/ 66803843 w 449"/>
                <a:gd name="T107" fmla="*/ 115038121 h 523"/>
                <a:gd name="T108" fmla="*/ 72111290 w 449"/>
                <a:gd name="T109" fmla="*/ 105070327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chemeClr val="accent1">
                <a:lumMod val="60000"/>
                <a:lumOff val="40000"/>
              </a:schemeClr>
            </a:solidFill>
            <a:ln w="9525" cmpd="sng">
              <a:solidFill>
                <a:srgbClr val="FFFFFF"/>
              </a:solidFill>
              <a:prstDash val="solid"/>
              <a:round/>
              <a:headEnd/>
              <a:tailEnd/>
            </a:ln>
          </p:spPr>
          <p:txBody>
            <a:bodyPr/>
            <a:lstStyle/>
            <a:p>
              <a:pPr>
                <a:defRPr/>
              </a:pPr>
              <a:endParaRPr lang="en-GB" dirty="0">
                <a:solidFill>
                  <a:srgbClr val="000000"/>
                </a:solidFill>
                <a:latin typeface="Arial" charset="0"/>
                <a:cs typeface="Arial" charset="0"/>
              </a:endParaRPr>
            </a:p>
          </p:txBody>
        </p:sp>
        <p:sp>
          <p:nvSpPr>
            <p:cNvPr id="47557" name="Freeform 467"/>
            <p:cNvSpPr>
              <a:spLocks/>
            </p:cNvSpPr>
            <p:nvPr>
              <p:custDataLst>
                <p:tags r:id="rId291"/>
              </p:custDataLst>
            </p:nvPr>
          </p:nvSpPr>
          <p:spPr bwMode="auto">
            <a:xfrm>
              <a:off x="4867275" y="3133725"/>
              <a:ext cx="101600" cy="130175"/>
            </a:xfrm>
            <a:custGeom>
              <a:avLst/>
              <a:gdLst>
                <a:gd name="T0" fmla="*/ 2147483647 w 226"/>
                <a:gd name="T1" fmla="*/ 2147483647 h 246"/>
                <a:gd name="T2" fmla="*/ 2147483647 w 226"/>
                <a:gd name="T3" fmla="*/ 2147483647 h 246"/>
                <a:gd name="T4" fmla="*/ 2147483647 w 226"/>
                <a:gd name="T5" fmla="*/ 2147483647 h 246"/>
                <a:gd name="T6" fmla="*/ 2147483647 w 226"/>
                <a:gd name="T7" fmla="*/ 2147483647 h 246"/>
                <a:gd name="T8" fmla="*/ 2147483647 w 226"/>
                <a:gd name="T9" fmla="*/ 2147483647 h 246"/>
                <a:gd name="T10" fmla="*/ 2147483647 w 226"/>
                <a:gd name="T11" fmla="*/ 2147483647 h 246"/>
                <a:gd name="T12" fmla="*/ 2147483647 w 226"/>
                <a:gd name="T13" fmla="*/ 2147483647 h 246"/>
                <a:gd name="T14" fmla="*/ 2147483647 w 226"/>
                <a:gd name="T15" fmla="*/ 2147483647 h 246"/>
                <a:gd name="T16" fmla="*/ 2147483647 w 226"/>
                <a:gd name="T17" fmla="*/ 2147483647 h 246"/>
                <a:gd name="T18" fmla="*/ 2147483647 w 226"/>
                <a:gd name="T19" fmla="*/ 2147483647 h 246"/>
                <a:gd name="T20" fmla="*/ 2147483647 w 226"/>
                <a:gd name="T21" fmla="*/ 2147483647 h 246"/>
                <a:gd name="T22" fmla="*/ 2147483647 w 226"/>
                <a:gd name="T23" fmla="*/ 2147483647 h 246"/>
                <a:gd name="T24" fmla="*/ 2147483647 w 226"/>
                <a:gd name="T25" fmla="*/ 2147483647 h 246"/>
                <a:gd name="T26" fmla="*/ 2147483647 w 226"/>
                <a:gd name="T27" fmla="*/ 2147483647 h 246"/>
                <a:gd name="T28" fmla="*/ 2147483647 w 226"/>
                <a:gd name="T29" fmla="*/ 2147483647 h 246"/>
                <a:gd name="T30" fmla="*/ 2147483647 w 226"/>
                <a:gd name="T31" fmla="*/ 2147483647 h 246"/>
                <a:gd name="T32" fmla="*/ 2147483647 w 226"/>
                <a:gd name="T33" fmla="*/ 2147483647 h 246"/>
                <a:gd name="T34" fmla="*/ 2147483647 w 226"/>
                <a:gd name="T35" fmla="*/ 2147483647 h 246"/>
                <a:gd name="T36" fmla="*/ 2147483647 w 226"/>
                <a:gd name="T37" fmla="*/ 2147483647 h 246"/>
                <a:gd name="T38" fmla="*/ 2147483647 w 226"/>
                <a:gd name="T39" fmla="*/ 2147483647 h 246"/>
                <a:gd name="T40" fmla="*/ 2147483647 w 226"/>
                <a:gd name="T41" fmla="*/ 2147483647 h 246"/>
                <a:gd name="T42" fmla="*/ 2147483647 w 226"/>
                <a:gd name="T43" fmla="*/ 2147483647 h 246"/>
                <a:gd name="T44" fmla="*/ 2147483647 w 226"/>
                <a:gd name="T45" fmla="*/ 2147483647 h 246"/>
                <a:gd name="T46" fmla="*/ 2147483647 w 226"/>
                <a:gd name="T47" fmla="*/ 2147483647 h 246"/>
                <a:gd name="T48" fmla="*/ 2147483647 w 226"/>
                <a:gd name="T49" fmla="*/ 2147483647 h 246"/>
                <a:gd name="T50" fmla="*/ 2147483647 w 226"/>
                <a:gd name="T51" fmla="*/ 2147483647 h 246"/>
                <a:gd name="T52" fmla="*/ 2147483647 w 226"/>
                <a:gd name="T53" fmla="*/ 2147483647 h 246"/>
                <a:gd name="T54" fmla="*/ 2147483647 w 226"/>
                <a:gd name="T55" fmla="*/ 2147483647 h 246"/>
                <a:gd name="T56" fmla="*/ 2147483647 w 226"/>
                <a:gd name="T57" fmla="*/ 2147483647 h 246"/>
                <a:gd name="T58" fmla="*/ 2147483647 w 226"/>
                <a:gd name="T59" fmla="*/ 2147483647 h 246"/>
                <a:gd name="T60" fmla="*/ 2147483647 w 226"/>
                <a:gd name="T61" fmla="*/ 2147483647 h 246"/>
                <a:gd name="T62" fmla="*/ 2147483647 w 226"/>
                <a:gd name="T63" fmla="*/ 2147483647 h 246"/>
                <a:gd name="T64" fmla="*/ 2147483647 w 226"/>
                <a:gd name="T65" fmla="*/ 2147483647 h 246"/>
                <a:gd name="T66" fmla="*/ 2147483647 w 226"/>
                <a:gd name="T67" fmla="*/ 2147483647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endParaRPr lang="en-GB"/>
            </a:p>
          </p:txBody>
        </p:sp>
        <p:sp>
          <p:nvSpPr>
            <p:cNvPr id="47558" name="Freeform 468"/>
            <p:cNvSpPr>
              <a:spLocks/>
            </p:cNvSpPr>
            <p:nvPr>
              <p:custDataLst>
                <p:tags r:id="rId292"/>
              </p:custDataLst>
            </p:nvPr>
          </p:nvSpPr>
          <p:spPr bwMode="auto">
            <a:xfrm>
              <a:off x="5165725" y="3236913"/>
              <a:ext cx="22225" cy="55562"/>
            </a:xfrm>
            <a:custGeom>
              <a:avLst/>
              <a:gdLst>
                <a:gd name="T0" fmla="*/ 2147483647 w 60"/>
                <a:gd name="T1" fmla="*/ 0 h 81"/>
                <a:gd name="T2" fmla="*/ 2147483647 w 60"/>
                <a:gd name="T3" fmla="*/ 2147483647 h 81"/>
                <a:gd name="T4" fmla="*/ 2147483647 w 60"/>
                <a:gd name="T5" fmla="*/ 2147483647 h 81"/>
                <a:gd name="T6" fmla="*/ 2147483647 w 60"/>
                <a:gd name="T7" fmla="*/ 2147483647 h 81"/>
                <a:gd name="T8" fmla="*/ 2147483647 w 60"/>
                <a:gd name="T9" fmla="*/ 2147483647 h 81"/>
                <a:gd name="T10" fmla="*/ 2147483647 w 60"/>
                <a:gd name="T11" fmla="*/ 2147483647 h 81"/>
                <a:gd name="T12" fmla="*/ 2147483647 w 60"/>
                <a:gd name="T13" fmla="*/ 0 h 81"/>
                <a:gd name="T14" fmla="*/ 2147483647 w 60"/>
                <a:gd name="T15" fmla="*/ 2147483647 h 81"/>
                <a:gd name="T16" fmla="*/ 2147483647 w 60"/>
                <a:gd name="T17" fmla="*/ 2147483647 h 81"/>
                <a:gd name="T18" fmla="*/ 2147483647 w 60"/>
                <a:gd name="T19" fmla="*/ 2147483647 h 81"/>
                <a:gd name="T20" fmla="*/ 2147483647 w 60"/>
                <a:gd name="T21" fmla="*/ 2147483647 h 81"/>
                <a:gd name="T22" fmla="*/ 2147483647 w 60"/>
                <a:gd name="T23" fmla="*/ 2147483647 h 81"/>
                <a:gd name="T24" fmla="*/ 2147483647 w 60"/>
                <a:gd name="T25" fmla="*/ 2147483647 h 81"/>
                <a:gd name="T26" fmla="*/ 2147483647 w 60"/>
                <a:gd name="T27" fmla="*/ 2147483647 h 81"/>
                <a:gd name="T28" fmla="*/ 2147483647 w 60"/>
                <a:gd name="T29" fmla="*/ 2147483647 h 81"/>
                <a:gd name="T30" fmla="*/ 2147483647 w 60"/>
                <a:gd name="T31" fmla="*/ 2147483647 h 81"/>
                <a:gd name="T32" fmla="*/ 2147483647 w 60"/>
                <a:gd name="T33" fmla="*/ 2147483647 h 81"/>
                <a:gd name="T34" fmla="*/ 2147483647 w 60"/>
                <a:gd name="T35" fmla="*/ 2147483647 h 81"/>
                <a:gd name="T36" fmla="*/ 2147483647 w 60"/>
                <a:gd name="T37" fmla="*/ 2147483647 h 81"/>
                <a:gd name="T38" fmla="*/ 0 w 60"/>
                <a:gd name="T39" fmla="*/ 2147483647 h 81"/>
                <a:gd name="T40" fmla="*/ 2147483647 w 60"/>
                <a:gd name="T41" fmla="*/ 2147483647 h 81"/>
                <a:gd name="T42" fmla="*/ 2147483647 w 60"/>
                <a:gd name="T43" fmla="*/ 2147483647 h 81"/>
                <a:gd name="T44" fmla="*/ 2147483647 w 60"/>
                <a:gd name="T45" fmla="*/ 0 h 81"/>
                <a:gd name="T46" fmla="*/ 2147483647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endParaRPr lang="en-GB"/>
            </a:p>
          </p:txBody>
        </p:sp>
        <p:sp>
          <p:nvSpPr>
            <p:cNvPr id="47559" name="Freeform 469"/>
            <p:cNvSpPr>
              <a:spLocks/>
            </p:cNvSpPr>
            <p:nvPr>
              <p:custDataLst>
                <p:tags r:id="rId293"/>
              </p:custDataLst>
            </p:nvPr>
          </p:nvSpPr>
          <p:spPr bwMode="auto">
            <a:xfrm>
              <a:off x="4452938" y="2371725"/>
              <a:ext cx="161925" cy="66675"/>
            </a:xfrm>
            <a:custGeom>
              <a:avLst/>
              <a:gdLst>
                <a:gd name="T0" fmla="*/ 2147483647 w 370"/>
                <a:gd name="T1" fmla="*/ 2147483647 h 129"/>
                <a:gd name="T2" fmla="*/ 2147483647 w 370"/>
                <a:gd name="T3" fmla="*/ 2147483647 h 129"/>
                <a:gd name="T4" fmla="*/ 2147483647 w 370"/>
                <a:gd name="T5" fmla="*/ 2147483647 h 129"/>
                <a:gd name="T6" fmla="*/ 2147483647 w 370"/>
                <a:gd name="T7" fmla="*/ 2147483647 h 129"/>
                <a:gd name="T8" fmla="*/ 2147483647 w 370"/>
                <a:gd name="T9" fmla="*/ 2147483647 h 129"/>
                <a:gd name="T10" fmla="*/ 2147483647 w 370"/>
                <a:gd name="T11" fmla="*/ 2147483647 h 129"/>
                <a:gd name="T12" fmla="*/ 2147483647 w 370"/>
                <a:gd name="T13" fmla="*/ 2147483647 h 129"/>
                <a:gd name="T14" fmla="*/ 2147483647 w 370"/>
                <a:gd name="T15" fmla="*/ 2147483647 h 129"/>
                <a:gd name="T16" fmla="*/ 2147483647 w 370"/>
                <a:gd name="T17" fmla="*/ 2147483647 h 129"/>
                <a:gd name="T18" fmla="*/ 2147483647 w 370"/>
                <a:gd name="T19" fmla="*/ 2147483647 h 129"/>
                <a:gd name="T20" fmla="*/ 2147483647 w 370"/>
                <a:gd name="T21" fmla="*/ 2147483647 h 129"/>
                <a:gd name="T22" fmla="*/ 2147483647 w 370"/>
                <a:gd name="T23" fmla="*/ 2147483647 h 129"/>
                <a:gd name="T24" fmla="*/ 2147483647 w 370"/>
                <a:gd name="T25" fmla="*/ 2147483647 h 129"/>
                <a:gd name="T26" fmla="*/ 2147483647 w 370"/>
                <a:gd name="T27" fmla="*/ 0 h 129"/>
                <a:gd name="T28" fmla="*/ 2147483647 w 370"/>
                <a:gd name="T29" fmla="*/ 0 h 129"/>
                <a:gd name="T30" fmla="*/ 2147483647 w 370"/>
                <a:gd name="T31" fmla="*/ 2147483647 h 129"/>
                <a:gd name="T32" fmla="*/ 2147483647 w 370"/>
                <a:gd name="T33" fmla="*/ 2147483647 h 129"/>
                <a:gd name="T34" fmla="*/ 2147483647 w 370"/>
                <a:gd name="T35" fmla="*/ 2147483647 h 129"/>
                <a:gd name="T36" fmla="*/ 2147483647 w 370"/>
                <a:gd name="T37" fmla="*/ 2147483647 h 129"/>
                <a:gd name="T38" fmla="*/ 2147483647 w 370"/>
                <a:gd name="T39" fmla="*/ 2147483647 h 129"/>
                <a:gd name="T40" fmla="*/ 2147483647 w 370"/>
                <a:gd name="T41" fmla="*/ 2147483647 h 129"/>
                <a:gd name="T42" fmla="*/ 2147483647 w 370"/>
                <a:gd name="T43" fmla="*/ 2147483647 h 129"/>
                <a:gd name="T44" fmla="*/ 2147483647 w 370"/>
                <a:gd name="T45" fmla="*/ 2147483647 h 129"/>
                <a:gd name="T46" fmla="*/ 2147483647 w 370"/>
                <a:gd name="T47" fmla="*/ 2147483647 h 129"/>
                <a:gd name="T48" fmla="*/ 2147483647 w 370"/>
                <a:gd name="T49" fmla="*/ 2147483647 h 129"/>
                <a:gd name="T50" fmla="*/ 2147483647 w 370"/>
                <a:gd name="T51" fmla="*/ 2147483647 h 129"/>
                <a:gd name="T52" fmla="*/ 2147483647 w 370"/>
                <a:gd name="T53" fmla="*/ 2147483647 h 129"/>
                <a:gd name="T54" fmla="*/ 2147483647 w 370"/>
                <a:gd name="T55" fmla="*/ 2147483647 h 129"/>
                <a:gd name="T56" fmla="*/ 2147483647 w 370"/>
                <a:gd name="T57" fmla="*/ 2147483647 h 129"/>
                <a:gd name="T58" fmla="*/ 2147483647 w 370"/>
                <a:gd name="T59" fmla="*/ 2147483647 h 129"/>
                <a:gd name="T60" fmla="*/ 2147483647 w 370"/>
                <a:gd name="T61" fmla="*/ 2147483647 h 129"/>
                <a:gd name="T62" fmla="*/ 2147483647 w 370"/>
                <a:gd name="T63" fmla="*/ 2147483647 h 129"/>
                <a:gd name="T64" fmla="*/ 2147483647 w 370"/>
                <a:gd name="T65" fmla="*/ 2147483647 h 129"/>
                <a:gd name="T66" fmla="*/ 2147483647 w 370"/>
                <a:gd name="T67" fmla="*/ 2147483647 h 129"/>
                <a:gd name="T68" fmla="*/ 2147483647 w 370"/>
                <a:gd name="T69" fmla="*/ 2147483647 h 129"/>
                <a:gd name="T70" fmla="*/ 2147483647 w 370"/>
                <a:gd name="T71" fmla="*/ 2147483647 h 129"/>
                <a:gd name="T72" fmla="*/ 2147483647 w 370"/>
                <a:gd name="T73" fmla="*/ 2147483647 h 129"/>
                <a:gd name="T74" fmla="*/ 2147483647 w 370"/>
                <a:gd name="T75" fmla="*/ 2147483647 h 129"/>
                <a:gd name="T76" fmla="*/ 0 w 370"/>
                <a:gd name="T77" fmla="*/ 2147483647 h 129"/>
                <a:gd name="T78" fmla="*/ 0 w 370"/>
                <a:gd name="T79" fmla="*/ 2147483647 h 129"/>
                <a:gd name="T80" fmla="*/ 2147483647 w 370"/>
                <a:gd name="T81" fmla="*/ 2147483647 h 129"/>
                <a:gd name="T82" fmla="*/ 2147483647 w 370"/>
                <a:gd name="T83" fmla="*/ 2147483647 h 129"/>
                <a:gd name="T84" fmla="*/ 2147483647 w 370"/>
                <a:gd name="T85" fmla="*/ 2147483647 h 129"/>
                <a:gd name="T86" fmla="*/ 2147483647 w 370"/>
                <a:gd name="T87" fmla="*/ 2147483647 h 129"/>
                <a:gd name="T88" fmla="*/ 2147483647 w 370"/>
                <a:gd name="T89" fmla="*/ 2147483647 h 129"/>
                <a:gd name="T90" fmla="*/ 2147483647 w 370"/>
                <a:gd name="T91" fmla="*/ 2147483647 h 129"/>
                <a:gd name="T92" fmla="*/ 2147483647 w 370"/>
                <a:gd name="T93" fmla="*/ 2147483647 h 129"/>
                <a:gd name="T94" fmla="*/ 2147483647 w 370"/>
                <a:gd name="T95" fmla="*/ 2147483647 h 129"/>
                <a:gd name="T96" fmla="*/ 2147483647 w 370"/>
                <a:gd name="T97" fmla="*/ 2147483647 h 129"/>
                <a:gd name="T98" fmla="*/ 2147483647 w 370"/>
                <a:gd name="T99" fmla="*/ 2147483647 h 129"/>
                <a:gd name="T100" fmla="*/ 2147483647 w 370"/>
                <a:gd name="T101" fmla="*/ 2147483647 h 129"/>
                <a:gd name="T102" fmla="*/ 2147483647 w 370"/>
                <a:gd name="T103" fmla="*/ 2147483647 h 129"/>
                <a:gd name="T104" fmla="*/ 2147483647 w 370"/>
                <a:gd name="T105" fmla="*/ 2147483647 h 129"/>
                <a:gd name="T106" fmla="*/ 2147483647 w 370"/>
                <a:gd name="T107" fmla="*/ 2147483647 h 129"/>
                <a:gd name="T108" fmla="*/ 2147483647 w 370"/>
                <a:gd name="T109" fmla="*/ 2147483647 h 129"/>
                <a:gd name="T110" fmla="*/ 2147483647 w 370"/>
                <a:gd name="T111" fmla="*/ 2147483647 h 129"/>
                <a:gd name="T112" fmla="*/ 2147483647 w 370"/>
                <a:gd name="T113" fmla="*/ 2147483647 h 129"/>
                <a:gd name="T114" fmla="*/ 2147483647 w 370"/>
                <a:gd name="T115" fmla="*/ 2147483647 h 129"/>
                <a:gd name="T116" fmla="*/ 2147483647 w 370"/>
                <a:gd name="T117" fmla="*/ 2147483647 h 129"/>
                <a:gd name="T118" fmla="*/ 2147483647 w 370"/>
                <a:gd name="T119" fmla="*/ 2147483647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60" name="Freeform 470"/>
            <p:cNvSpPr>
              <a:spLocks/>
            </p:cNvSpPr>
            <p:nvPr>
              <p:custDataLst>
                <p:tags r:id="rId294"/>
              </p:custDataLst>
            </p:nvPr>
          </p:nvSpPr>
          <p:spPr bwMode="auto">
            <a:xfrm>
              <a:off x="4864100" y="3092450"/>
              <a:ext cx="30163" cy="57150"/>
            </a:xfrm>
            <a:custGeom>
              <a:avLst/>
              <a:gdLst>
                <a:gd name="T0" fmla="*/ 2147483647 w 80"/>
                <a:gd name="T1" fmla="*/ 2147483647 h 94"/>
                <a:gd name="T2" fmla="*/ 2147483647 w 80"/>
                <a:gd name="T3" fmla="*/ 0 h 94"/>
                <a:gd name="T4" fmla="*/ 2147483647 w 80"/>
                <a:gd name="T5" fmla="*/ 0 h 94"/>
                <a:gd name="T6" fmla="*/ 2147483647 w 80"/>
                <a:gd name="T7" fmla="*/ 2147483647 h 94"/>
                <a:gd name="T8" fmla="*/ 2147483647 w 80"/>
                <a:gd name="T9" fmla="*/ 2147483647 h 94"/>
                <a:gd name="T10" fmla="*/ 2147483647 w 80"/>
                <a:gd name="T11" fmla="*/ 2147483647 h 94"/>
                <a:gd name="T12" fmla="*/ 2147483647 w 80"/>
                <a:gd name="T13" fmla="*/ 2147483647 h 94"/>
                <a:gd name="T14" fmla="*/ 2147483647 w 80"/>
                <a:gd name="T15" fmla="*/ 2147483647 h 94"/>
                <a:gd name="T16" fmla="*/ 2147483647 w 80"/>
                <a:gd name="T17" fmla="*/ 2147483647 h 94"/>
                <a:gd name="T18" fmla="*/ 2147483647 w 80"/>
                <a:gd name="T19" fmla="*/ 2147483647 h 94"/>
                <a:gd name="T20" fmla="*/ 2147483647 w 80"/>
                <a:gd name="T21" fmla="*/ 2147483647 h 94"/>
                <a:gd name="T22" fmla="*/ 2147483647 w 80"/>
                <a:gd name="T23" fmla="*/ 2147483647 h 94"/>
                <a:gd name="T24" fmla="*/ 2147483647 w 80"/>
                <a:gd name="T25" fmla="*/ 2147483647 h 94"/>
                <a:gd name="T26" fmla="*/ 2147483647 w 80"/>
                <a:gd name="T27" fmla="*/ 2147483647 h 94"/>
                <a:gd name="T28" fmla="*/ 2147483647 w 80"/>
                <a:gd name="T29" fmla="*/ 2147483647 h 94"/>
                <a:gd name="T30" fmla="*/ 2147483647 w 80"/>
                <a:gd name="T31" fmla="*/ 2147483647 h 94"/>
                <a:gd name="T32" fmla="*/ 2147483647 w 80"/>
                <a:gd name="T33" fmla="*/ 2147483647 h 94"/>
                <a:gd name="T34" fmla="*/ 2147483647 w 80"/>
                <a:gd name="T35" fmla="*/ 2147483647 h 94"/>
                <a:gd name="T36" fmla="*/ 2147483647 w 80"/>
                <a:gd name="T37" fmla="*/ 2147483647 h 94"/>
                <a:gd name="T38" fmla="*/ 2147483647 w 80"/>
                <a:gd name="T39" fmla="*/ 2147483647 h 94"/>
                <a:gd name="T40" fmla="*/ 2147483647 w 80"/>
                <a:gd name="T41" fmla="*/ 2147483647 h 94"/>
                <a:gd name="T42" fmla="*/ 2147483647 w 80"/>
                <a:gd name="T43" fmla="*/ 2147483647 h 94"/>
                <a:gd name="T44" fmla="*/ 2147483647 w 80"/>
                <a:gd name="T45" fmla="*/ 2147483647 h 94"/>
                <a:gd name="T46" fmla="*/ 2147483647 w 80"/>
                <a:gd name="T47" fmla="*/ 2147483647 h 94"/>
                <a:gd name="T48" fmla="*/ 2147483647 w 80"/>
                <a:gd name="T49" fmla="*/ 2147483647 h 94"/>
                <a:gd name="T50" fmla="*/ 0 w 80"/>
                <a:gd name="T51" fmla="*/ 2147483647 h 94"/>
                <a:gd name="T52" fmla="*/ 2147483647 w 80"/>
                <a:gd name="T53" fmla="*/ 2147483647 h 94"/>
                <a:gd name="T54" fmla="*/ 2147483647 w 80"/>
                <a:gd name="T55" fmla="*/ 2147483647 h 94"/>
                <a:gd name="T56" fmla="*/ 2147483647 w 80"/>
                <a:gd name="T57" fmla="*/ 2147483647 h 94"/>
                <a:gd name="T58" fmla="*/ 2147483647 w 80"/>
                <a:gd name="T59" fmla="*/ 2147483647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endParaRPr lang="en-GB"/>
            </a:p>
          </p:txBody>
        </p:sp>
        <p:sp>
          <p:nvSpPr>
            <p:cNvPr id="47561" name="Freeform 471"/>
            <p:cNvSpPr>
              <a:spLocks/>
            </p:cNvSpPr>
            <p:nvPr>
              <p:custDataLst>
                <p:tags r:id="rId295"/>
              </p:custDataLst>
            </p:nvPr>
          </p:nvSpPr>
          <p:spPr bwMode="auto">
            <a:xfrm>
              <a:off x="4679950" y="5103813"/>
              <a:ext cx="61913" cy="57150"/>
            </a:xfrm>
            <a:custGeom>
              <a:avLst/>
              <a:gdLst>
                <a:gd name="T0" fmla="*/ 2147483647 w 135"/>
                <a:gd name="T1" fmla="*/ 2147483647 h 98"/>
                <a:gd name="T2" fmla="*/ 2147483647 w 135"/>
                <a:gd name="T3" fmla="*/ 2147483647 h 98"/>
                <a:gd name="T4" fmla="*/ 2147483647 w 135"/>
                <a:gd name="T5" fmla="*/ 2147483647 h 98"/>
                <a:gd name="T6" fmla="*/ 2147483647 w 135"/>
                <a:gd name="T7" fmla="*/ 2147483647 h 98"/>
                <a:gd name="T8" fmla="*/ 2147483647 w 135"/>
                <a:gd name="T9" fmla="*/ 2147483647 h 98"/>
                <a:gd name="T10" fmla="*/ 2147483647 w 135"/>
                <a:gd name="T11" fmla="*/ 2147483647 h 98"/>
                <a:gd name="T12" fmla="*/ 2147483647 w 135"/>
                <a:gd name="T13" fmla="*/ 2147483647 h 98"/>
                <a:gd name="T14" fmla="*/ 2147483647 w 135"/>
                <a:gd name="T15" fmla="*/ 2147483647 h 98"/>
                <a:gd name="T16" fmla="*/ 2147483647 w 135"/>
                <a:gd name="T17" fmla="*/ 2147483647 h 98"/>
                <a:gd name="T18" fmla="*/ 2147483647 w 135"/>
                <a:gd name="T19" fmla="*/ 2147483647 h 98"/>
                <a:gd name="T20" fmla="*/ 2147483647 w 135"/>
                <a:gd name="T21" fmla="*/ 2147483647 h 98"/>
                <a:gd name="T22" fmla="*/ 2147483647 w 135"/>
                <a:gd name="T23" fmla="*/ 0 h 98"/>
                <a:gd name="T24" fmla="*/ 2147483647 w 135"/>
                <a:gd name="T25" fmla="*/ 0 h 98"/>
                <a:gd name="T26" fmla="*/ 2147483647 w 135"/>
                <a:gd name="T27" fmla="*/ 0 h 98"/>
                <a:gd name="T28" fmla="*/ 2147483647 w 135"/>
                <a:gd name="T29" fmla="*/ 2147483647 h 98"/>
                <a:gd name="T30" fmla="*/ 2147483647 w 135"/>
                <a:gd name="T31" fmla="*/ 2147483647 h 98"/>
                <a:gd name="T32" fmla="*/ 2147483647 w 135"/>
                <a:gd name="T33" fmla="*/ 2147483647 h 98"/>
                <a:gd name="T34" fmla="*/ 2147483647 w 135"/>
                <a:gd name="T35" fmla="*/ 2147483647 h 98"/>
                <a:gd name="T36" fmla="*/ 2147483647 w 135"/>
                <a:gd name="T37" fmla="*/ 2147483647 h 98"/>
                <a:gd name="T38" fmla="*/ 2147483647 w 135"/>
                <a:gd name="T39" fmla="*/ 2147483647 h 98"/>
                <a:gd name="T40" fmla="*/ 2147483647 w 135"/>
                <a:gd name="T41" fmla="*/ 2147483647 h 98"/>
                <a:gd name="T42" fmla="*/ 2147483647 w 135"/>
                <a:gd name="T43" fmla="*/ 2147483647 h 98"/>
                <a:gd name="T44" fmla="*/ 2147483647 w 135"/>
                <a:gd name="T45" fmla="*/ 2147483647 h 98"/>
                <a:gd name="T46" fmla="*/ 2147483647 w 135"/>
                <a:gd name="T47" fmla="*/ 2147483647 h 98"/>
                <a:gd name="T48" fmla="*/ 2147483647 w 135"/>
                <a:gd name="T49" fmla="*/ 2147483647 h 98"/>
                <a:gd name="T50" fmla="*/ 2147483647 w 135"/>
                <a:gd name="T51" fmla="*/ 2147483647 h 98"/>
                <a:gd name="T52" fmla="*/ 2147483647 w 135"/>
                <a:gd name="T53" fmla="*/ 2147483647 h 98"/>
                <a:gd name="T54" fmla="*/ 2147483647 w 135"/>
                <a:gd name="T55" fmla="*/ 2147483647 h 98"/>
                <a:gd name="T56" fmla="*/ 2147483647 w 135"/>
                <a:gd name="T57" fmla="*/ 2147483647 h 98"/>
                <a:gd name="T58" fmla="*/ 2147483647 w 135"/>
                <a:gd name="T59" fmla="*/ 2147483647 h 98"/>
                <a:gd name="T60" fmla="*/ 2147483647 w 135"/>
                <a:gd name="T61" fmla="*/ 2147483647 h 98"/>
                <a:gd name="T62" fmla="*/ 2147483647 w 135"/>
                <a:gd name="T63" fmla="*/ 2147483647 h 98"/>
                <a:gd name="T64" fmla="*/ 2147483647 w 135"/>
                <a:gd name="T65" fmla="*/ 2147483647 h 98"/>
                <a:gd name="T66" fmla="*/ 2147483647 w 135"/>
                <a:gd name="T67" fmla="*/ 2147483647 h 98"/>
                <a:gd name="T68" fmla="*/ 2147483647 w 135"/>
                <a:gd name="T69" fmla="*/ 2147483647 h 98"/>
                <a:gd name="T70" fmla="*/ 2147483647 w 135"/>
                <a:gd name="T71" fmla="*/ 2147483647 h 98"/>
                <a:gd name="T72" fmla="*/ 2147483647 w 135"/>
                <a:gd name="T73" fmla="*/ 2147483647 h 98"/>
                <a:gd name="T74" fmla="*/ 2147483647 w 135"/>
                <a:gd name="T75" fmla="*/ 2147483647 h 98"/>
                <a:gd name="T76" fmla="*/ 0 w 135"/>
                <a:gd name="T77" fmla="*/ 2147483647 h 98"/>
                <a:gd name="T78" fmla="*/ 0 w 135"/>
                <a:gd name="T79" fmla="*/ 2147483647 h 98"/>
                <a:gd name="T80" fmla="*/ 2147483647 w 135"/>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00B0F0"/>
            </a:solidFill>
            <a:ln w="9525" cmpd="sng">
              <a:solidFill>
                <a:srgbClr val="FFFFFF"/>
              </a:solidFill>
              <a:prstDash val="solid"/>
              <a:round/>
              <a:headEnd/>
              <a:tailEnd/>
            </a:ln>
          </p:spPr>
          <p:txBody>
            <a:bodyPr/>
            <a:lstStyle/>
            <a:p>
              <a:endParaRPr lang="en-GB"/>
            </a:p>
          </p:txBody>
        </p:sp>
        <p:sp>
          <p:nvSpPr>
            <p:cNvPr id="47562" name="Freeform 472"/>
            <p:cNvSpPr>
              <a:spLocks/>
            </p:cNvSpPr>
            <p:nvPr>
              <p:custDataLst>
                <p:tags r:id="rId296"/>
              </p:custDataLst>
            </p:nvPr>
          </p:nvSpPr>
          <p:spPr bwMode="auto">
            <a:xfrm>
              <a:off x="4451350" y="2419350"/>
              <a:ext cx="131763" cy="84138"/>
            </a:xfrm>
            <a:custGeom>
              <a:avLst/>
              <a:gdLst>
                <a:gd name="T0" fmla="*/ 2147483647 w 312"/>
                <a:gd name="T1" fmla="*/ 2147483647 h 155"/>
                <a:gd name="T2" fmla="*/ 2147483647 w 312"/>
                <a:gd name="T3" fmla="*/ 2147483647 h 155"/>
                <a:gd name="T4" fmla="*/ 2147483647 w 312"/>
                <a:gd name="T5" fmla="*/ 2147483647 h 155"/>
                <a:gd name="T6" fmla="*/ 2147483647 w 312"/>
                <a:gd name="T7" fmla="*/ 2147483647 h 155"/>
                <a:gd name="T8" fmla="*/ 2147483647 w 312"/>
                <a:gd name="T9" fmla="*/ 2147483647 h 155"/>
                <a:gd name="T10" fmla="*/ 2147483647 w 312"/>
                <a:gd name="T11" fmla="*/ 2147483647 h 155"/>
                <a:gd name="T12" fmla="*/ 2147483647 w 312"/>
                <a:gd name="T13" fmla="*/ 2147483647 h 155"/>
                <a:gd name="T14" fmla="*/ 2147483647 w 312"/>
                <a:gd name="T15" fmla="*/ 2147483647 h 155"/>
                <a:gd name="T16" fmla="*/ 2147483647 w 312"/>
                <a:gd name="T17" fmla="*/ 2147483647 h 155"/>
                <a:gd name="T18" fmla="*/ 2147483647 w 312"/>
                <a:gd name="T19" fmla="*/ 2147483647 h 155"/>
                <a:gd name="T20" fmla="*/ 2147483647 w 312"/>
                <a:gd name="T21" fmla="*/ 2147483647 h 155"/>
                <a:gd name="T22" fmla="*/ 2147483647 w 312"/>
                <a:gd name="T23" fmla="*/ 2147483647 h 155"/>
                <a:gd name="T24" fmla="*/ 2147483647 w 312"/>
                <a:gd name="T25" fmla="*/ 2147483647 h 155"/>
                <a:gd name="T26" fmla="*/ 2147483647 w 312"/>
                <a:gd name="T27" fmla="*/ 2147483647 h 155"/>
                <a:gd name="T28" fmla="*/ 2147483647 w 312"/>
                <a:gd name="T29" fmla="*/ 2147483647 h 155"/>
                <a:gd name="T30" fmla="*/ 2147483647 w 312"/>
                <a:gd name="T31" fmla="*/ 2147483647 h 155"/>
                <a:gd name="T32" fmla="*/ 2147483647 w 312"/>
                <a:gd name="T33" fmla="*/ 2147483647 h 155"/>
                <a:gd name="T34" fmla="*/ 2147483647 w 312"/>
                <a:gd name="T35" fmla="*/ 2147483647 h 155"/>
                <a:gd name="T36" fmla="*/ 2147483647 w 312"/>
                <a:gd name="T37" fmla="*/ 2147483647 h 155"/>
                <a:gd name="T38" fmla="*/ 2147483647 w 312"/>
                <a:gd name="T39" fmla="*/ 2147483647 h 155"/>
                <a:gd name="T40" fmla="*/ 2147483647 w 312"/>
                <a:gd name="T41" fmla="*/ 2147483647 h 155"/>
                <a:gd name="T42" fmla="*/ 2147483647 w 312"/>
                <a:gd name="T43" fmla="*/ 2147483647 h 155"/>
                <a:gd name="T44" fmla="*/ 2147483647 w 312"/>
                <a:gd name="T45" fmla="*/ 2147483647 h 155"/>
                <a:gd name="T46" fmla="*/ 2147483647 w 312"/>
                <a:gd name="T47" fmla="*/ 2147483647 h 155"/>
                <a:gd name="T48" fmla="*/ 2147483647 w 312"/>
                <a:gd name="T49" fmla="*/ 2147483647 h 155"/>
                <a:gd name="T50" fmla="*/ 2147483647 w 312"/>
                <a:gd name="T51" fmla="*/ 2147483647 h 155"/>
                <a:gd name="T52" fmla="*/ 2147483647 w 312"/>
                <a:gd name="T53" fmla="*/ 2147483647 h 155"/>
                <a:gd name="T54" fmla="*/ 2147483647 w 312"/>
                <a:gd name="T55" fmla="*/ 2147483647 h 155"/>
                <a:gd name="T56" fmla="*/ 2147483647 w 312"/>
                <a:gd name="T57" fmla="*/ 2147483647 h 155"/>
                <a:gd name="T58" fmla="*/ 2147483647 w 312"/>
                <a:gd name="T59" fmla="*/ 2147483647 h 155"/>
                <a:gd name="T60" fmla="*/ 2147483647 w 312"/>
                <a:gd name="T61" fmla="*/ 2147483647 h 155"/>
                <a:gd name="T62" fmla="*/ 2147483647 w 312"/>
                <a:gd name="T63" fmla="*/ 2147483647 h 155"/>
                <a:gd name="T64" fmla="*/ 2147483647 w 312"/>
                <a:gd name="T65" fmla="*/ 2147483647 h 155"/>
                <a:gd name="T66" fmla="*/ 2147483647 w 312"/>
                <a:gd name="T67" fmla="*/ 2147483647 h 155"/>
                <a:gd name="T68" fmla="*/ 2147483647 w 312"/>
                <a:gd name="T69" fmla="*/ 2147483647 h 155"/>
                <a:gd name="T70" fmla="*/ 2147483647 w 312"/>
                <a:gd name="T71" fmla="*/ 0 h 155"/>
                <a:gd name="T72" fmla="*/ 2147483647 w 312"/>
                <a:gd name="T73" fmla="*/ 2147483647 h 155"/>
                <a:gd name="T74" fmla="*/ 2147483647 w 312"/>
                <a:gd name="T75" fmla="*/ 2147483647 h 155"/>
                <a:gd name="T76" fmla="*/ 2147483647 w 312"/>
                <a:gd name="T77" fmla="*/ 2147483647 h 155"/>
                <a:gd name="T78" fmla="*/ 2147483647 w 312"/>
                <a:gd name="T79" fmla="*/ 2147483647 h 155"/>
                <a:gd name="T80" fmla="*/ 2147483647 w 312"/>
                <a:gd name="T81" fmla="*/ 2147483647 h 155"/>
                <a:gd name="T82" fmla="*/ 2147483647 w 312"/>
                <a:gd name="T83" fmla="*/ 2147483647 h 155"/>
                <a:gd name="T84" fmla="*/ 2147483647 w 312"/>
                <a:gd name="T85" fmla="*/ 2147483647 h 155"/>
                <a:gd name="T86" fmla="*/ 2147483647 w 312"/>
                <a:gd name="T87" fmla="*/ 2147483647 h 155"/>
                <a:gd name="T88" fmla="*/ 2147483647 w 312"/>
                <a:gd name="T89" fmla="*/ 2147483647 h 155"/>
                <a:gd name="T90" fmla="*/ 2147483647 w 312"/>
                <a:gd name="T91" fmla="*/ 2147483647 h 155"/>
                <a:gd name="T92" fmla="*/ 2147483647 w 312"/>
                <a:gd name="T93" fmla="*/ 2147483647 h 155"/>
                <a:gd name="T94" fmla="*/ 2147483647 w 312"/>
                <a:gd name="T95" fmla="*/ 2147483647 h 155"/>
                <a:gd name="T96" fmla="*/ 2147483647 w 312"/>
                <a:gd name="T97" fmla="*/ 2147483647 h 155"/>
                <a:gd name="T98" fmla="*/ 2147483647 w 312"/>
                <a:gd name="T99" fmla="*/ 2147483647 h 155"/>
                <a:gd name="T100" fmla="*/ 2147483647 w 312"/>
                <a:gd name="T101" fmla="*/ 2147483647 h 155"/>
                <a:gd name="T102" fmla="*/ 2147483647 w 312"/>
                <a:gd name="T103" fmla="*/ 2147483647 h 155"/>
                <a:gd name="T104" fmla="*/ 2147483647 w 312"/>
                <a:gd name="T105" fmla="*/ 2147483647 h 155"/>
                <a:gd name="T106" fmla="*/ 2147483647 w 312"/>
                <a:gd name="T107" fmla="*/ 2147483647 h 155"/>
                <a:gd name="T108" fmla="*/ 2147483647 w 312"/>
                <a:gd name="T109" fmla="*/ 2147483647 h 155"/>
                <a:gd name="T110" fmla="*/ 2147483647 w 312"/>
                <a:gd name="T111" fmla="*/ 2147483647 h 155"/>
                <a:gd name="T112" fmla="*/ 2147483647 w 312"/>
                <a:gd name="T113" fmla="*/ 2147483647 h 155"/>
                <a:gd name="T114" fmla="*/ 0 w 312"/>
                <a:gd name="T115" fmla="*/ 2147483647 h 155"/>
                <a:gd name="T116" fmla="*/ 2147483647 w 312"/>
                <a:gd name="T117" fmla="*/ 2147483647 h 155"/>
                <a:gd name="T118" fmla="*/ 2147483647 w 312"/>
                <a:gd name="T119" fmla="*/ 2147483647 h 155"/>
                <a:gd name="T120" fmla="*/ 2147483647 w 312"/>
                <a:gd name="T121" fmla="*/ 2147483647 h 155"/>
                <a:gd name="T122" fmla="*/ 2147483647 w 312"/>
                <a:gd name="T123" fmla="*/ 2147483647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63" name="Freeform 473"/>
            <p:cNvSpPr>
              <a:spLocks/>
            </p:cNvSpPr>
            <p:nvPr>
              <p:custDataLst>
                <p:tags r:id="rId297"/>
              </p:custDataLst>
            </p:nvPr>
          </p:nvSpPr>
          <p:spPr bwMode="auto">
            <a:xfrm>
              <a:off x="4157663" y="2605088"/>
              <a:ext cx="19050" cy="60325"/>
            </a:xfrm>
            <a:custGeom>
              <a:avLst/>
              <a:gdLst>
                <a:gd name="T0" fmla="*/ 0 w 46"/>
                <a:gd name="T1" fmla="*/ 2147483647 h 50"/>
                <a:gd name="T2" fmla="*/ 2147483647 w 46"/>
                <a:gd name="T3" fmla="*/ 2147483647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0 h 50"/>
                <a:gd name="T16" fmla="*/ 2147483647 w 46"/>
                <a:gd name="T17" fmla="*/ 2147483647 h 50"/>
                <a:gd name="T18" fmla="*/ 2147483647 w 46"/>
                <a:gd name="T19" fmla="*/ 2147483647 h 50"/>
                <a:gd name="T20" fmla="*/ 2147483647 w 46"/>
                <a:gd name="T21" fmla="*/ 2147483647 h 50"/>
                <a:gd name="T22" fmla="*/ 2147483647 w 46"/>
                <a:gd name="T23" fmla="*/ 2147483647 h 50"/>
                <a:gd name="T24" fmla="*/ 2147483647 w 46"/>
                <a:gd name="T25" fmla="*/ 2147483647 h 50"/>
                <a:gd name="T26" fmla="*/ 2147483647 w 46"/>
                <a:gd name="T27" fmla="*/ 2147483647 h 50"/>
                <a:gd name="T28" fmla="*/ 0 w 46"/>
                <a:gd name="T29" fmla="*/ 21474836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60" name="Freeform 474"/>
            <p:cNvSpPr>
              <a:spLocks/>
            </p:cNvSpPr>
            <p:nvPr>
              <p:custDataLst>
                <p:tags r:id="rId298"/>
              </p:custDataLst>
            </p:nvPr>
          </p:nvSpPr>
          <p:spPr bwMode="auto">
            <a:xfrm>
              <a:off x="4854575" y="4489450"/>
              <a:ext cx="69850" cy="241300"/>
            </a:xfrm>
            <a:custGeom>
              <a:avLst/>
              <a:gdLst>
                <a:gd name="T0" fmla="*/ 1770655 w 166"/>
                <a:gd name="T1" fmla="*/ 78964896 h 456"/>
                <a:gd name="T2" fmla="*/ 3364161 w 166"/>
                <a:gd name="T3" fmla="*/ 81204858 h 456"/>
                <a:gd name="T4" fmla="*/ 6551173 w 166"/>
                <a:gd name="T5" fmla="*/ 84005208 h 456"/>
                <a:gd name="T6" fmla="*/ 10269212 w 166"/>
                <a:gd name="T7" fmla="*/ 85685313 h 456"/>
                <a:gd name="T8" fmla="*/ 12394167 w 166"/>
                <a:gd name="T9" fmla="*/ 87365417 h 456"/>
                <a:gd name="T10" fmla="*/ 14164823 w 166"/>
                <a:gd name="T11" fmla="*/ 89605379 h 456"/>
                <a:gd name="T12" fmla="*/ 15226879 w 166"/>
                <a:gd name="T13" fmla="*/ 92685658 h 456"/>
                <a:gd name="T14" fmla="*/ 15226879 w 166"/>
                <a:gd name="T15" fmla="*/ 97166113 h 456"/>
                <a:gd name="T16" fmla="*/ 13810523 w 166"/>
                <a:gd name="T17" fmla="*/ 101646567 h 456"/>
                <a:gd name="T18" fmla="*/ 12039868 w 166"/>
                <a:gd name="T19" fmla="*/ 105006775 h 456"/>
                <a:gd name="T20" fmla="*/ 10977811 w 166"/>
                <a:gd name="T21" fmla="*/ 108646912 h 456"/>
                <a:gd name="T22" fmla="*/ 10623512 w 166"/>
                <a:gd name="T23" fmla="*/ 112007121 h 456"/>
                <a:gd name="T24" fmla="*/ 11331690 w 166"/>
                <a:gd name="T25" fmla="*/ 115086871 h 456"/>
                <a:gd name="T26" fmla="*/ 13456645 w 166"/>
                <a:gd name="T27" fmla="*/ 118727537 h 456"/>
                <a:gd name="T28" fmla="*/ 18413891 w 166"/>
                <a:gd name="T29" fmla="*/ 124607637 h 456"/>
                <a:gd name="T30" fmla="*/ 21247023 w 166"/>
                <a:gd name="T31" fmla="*/ 124047779 h 456"/>
                <a:gd name="T32" fmla="*/ 21247023 w 166"/>
                <a:gd name="T33" fmla="*/ 118447079 h 456"/>
                <a:gd name="T34" fmla="*/ 23194829 w 166"/>
                <a:gd name="T35" fmla="*/ 115647258 h 456"/>
                <a:gd name="T36" fmla="*/ 25673662 w 166"/>
                <a:gd name="T37" fmla="*/ 113967154 h 456"/>
                <a:gd name="T38" fmla="*/ 27090018 w 166"/>
                <a:gd name="T39" fmla="*/ 112566979 h 456"/>
                <a:gd name="T40" fmla="*/ 28329224 w 166"/>
                <a:gd name="T41" fmla="*/ 110046558 h 456"/>
                <a:gd name="T42" fmla="*/ 29391702 w 166"/>
                <a:gd name="T43" fmla="*/ 105006775 h 456"/>
                <a:gd name="T44" fmla="*/ 29214552 w 166"/>
                <a:gd name="T45" fmla="*/ 98005900 h 456"/>
                <a:gd name="T46" fmla="*/ 27975346 w 166"/>
                <a:gd name="T47" fmla="*/ 91845871 h 456"/>
                <a:gd name="T48" fmla="*/ 26204690 w 166"/>
                <a:gd name="T49" fmla="*/ 85965242 h 456"/>
                <a:gd name="T50" fmla="*/ 24965063 w 166"/>
                <a:gd name="T51" fmla="*/ 79524754 h 456"/>
                <a:gd name="T52" fmla="*/ 23903007 w 166"/>
                <a:gd name="T53" fmla="*/ 75324758 h 456"/>
                <a:gd name="T54" fmla="*/ 20892724 w 166"/>
                <a:gd name="T55" fmla="*/ 70284446 h 456"/>
                <a:gd name="T56" fmla="*/ 17174684 w 166"/>
                <a:gd name="T57" fmla="*/ 62723712 h 456"/>
                <a:gd name="T58" fmla="*/ 15050150 w 166"/>
                <a:gd name="T59" fmla="*/ 57683400 h 456"/>
                <a:gd name="T60" fmla="*/ 14164823 w 166"/>
                <a:gd name="T61" fmla="*/ 54603121 h 456"/>
                <a:gd name="T62" fmla="*/ 14341552 w 166"/>
                <a:gd name="T63" fmla="*/ 49563338 h 456"/>
                <a:gd name="T64" fmla="*/ 15581179 w 166"/>
                <a:gd name="T65" fmla="*/ 41162817 h 456"/>
                <a:gd name="T66" fmla="*/ 16997535 w 166"/>
                <a:gd name="T67" fmla="*/ 36122504 h 456"/>
                <a:gd name="T68" fmla="*/ 17351834 w 166"/>
                <a:gd name="T69" fmla="*/ 31642050 h 456"/>
                <a:gd name="T70" fmla="*/ 16820385 w 166"/>
                <a:gd name="T71" fmla="*/ 22961600 h 456"/>
                <a:gd name="T72" fmla="*/ 16289357 w 166"/>
                <a:gd name="T73" fmla="*/ 12601046 h 456"/>
                <a:gd name="T74" fmla="*/ 15758328 w 166"/>
                <a:gd name="T75" fmla="*/ 5040313 h 456"/>
                <a:gd name="T76" fmla="*/ 12571317 w 166"/>
                <a:gd name="T77" fmla="*/ 2239963 h 456"/>
                <a:gd name="T78" fmla="*/ 5842995 w 166"/>
                <a:gd name="T79" fmla="*/ 1120246 h 456"/>
                <a:gd name="T80" fmla="*/ 2124534 w 166"/>
                <a:gd name="T81" fmla="*/ 2800350 h 456"/>
                <a:gd name="T82" fmla="*/ 3895189 w 166"/>
                <a:gd name="T83" fmla="*/ 7000346 h 456"/>
                <a:gd name="T84" fmla="*/ 5842995 w 166"/>
                <a:gd name="T85" fmla="*/ 8400521 h 456"/>
                <a:gd name="T86" fmla="*/ 7082201 w 166"/>
                <a:gd name="T87" fmla="*/ 12320588 h 456"/>
                <a:gd name="T88" fmla="*/ 7082201 w 166"/>
                <a:gd name="T89" fmla="*/ 17921288 h 456"/>
                <a:gd name="T90" fmla="*/ 7082201 w 166"/>
                <a:gd name="T91" fmla="*/ 21841354 h 456"/>
                <a:gd name="T92" fmla="*/ 6374023 w 166"/>
                <a:gd name="T93" fmla="*/ 23801388 h 456"/>
                <a:gd name="T94" fmla="*/ 5134817 w 166"/>
                <a:gd name="T95" fmla="*/ 26601737 h 456"/>
                <a:gd name="T96" fmla="*/ 2655983 w 166"/>
                <a:gd name="T97" fmla="*/ 30521804 h 456"/>
                <a:gd name="T98" fmla="*/ 531028 w 166"/>
                <a:gd name="T99" fmla="*/ 34161942 h 456"/>
                <a:gd name="T100" fmla="*/ 1239206 w 166"/>
                <a:gd name="T101" fmla="*/ 77564721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chemeClr val="accent1">
                <a:lumMod val="60000"/>
                <a:lumOff val="40000"/>
              </a:schemeClr>
            </a:solidFill>
            <a:ln w="9525" cmpd="sng">
              <a:solidFill>
                <a:srgbClr val="FFFFFF"/>
              </a:solidFill>
              <a:prstDash val="solid"/>
              <a:round/>
              <a:headEnd/>
              <a:tailEnd/>
            </a:ln>
          </p:spPr>
          <p:txBody>
            <a:bodyPr/>
            <a:lstStyle/>
            <a:p>
              <a:pPr>
                <a:defRPr/>
              </a:pPr>
              <a:endParaRPr lang="en-GB" dirty="0">
                <a:solidFill>
                  <a:srgbClr val="000000"/>
                </a:solidFill>
                <a:latin typeface="Arial" charset="0"/>
                <a:cs typeface="Arial" charset="0"/>
              </a:endParaRPr>
            </a:p>
          </p:txBody>
        </p:sp>
        <p:sp>
          <p:nvSpPr>
            <p:cNvPr id="47565" name="Freeform 475"/>
            <p:cNvSpPr>
              <a:spLocks/>
            </p:cNvSpPr>
            <p:nvPr>
              <p:custDataLst>
                <p:tags r:id="rId299"/>
              </p:custDataLst>
            </p:nvPr>
          </p:nvSpPr>
          <p:spPr bwMode="auto">
            <a:xfrm>
              <a:off x="4346575" y="3060700"/>
              <a:ext cx="14288" cy="57150"/>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GB"/>
            </a:p>
          </p:txBody>
        </p:sp>
        <p:sp>
          <p:nvSpPr>
            <p:cNvPr id="462" name="Freeform 476"/>
            <p:cNvSpPr>
              <a:spLocks/>
            </p:cNvSpPr>
            <p:nvPr>
              <p:custDataLst>
                <p:tags r:id="rId300"/>
              </p:custDataLst>
            </p:nvPr>
          </p:nvSpPr>
          <p:spPr bwMode="auto">
            <a:xfrm>
              <a:off x="4665663" y="4681538"/>
              <a:ext cx="188912" cy="217487"/>
            </a:xfrm>
            <a:custGeom>
              <a:avLst/>
              <a:gdLst>
                <a:gd name="T0" fmla="*/ 52831806 w 438"/>
                <a:gd name="T1" fmla="*/ 2295409 h 406"/>
                <a:gd name="T2" fmla="*/ 59528729 w 438"/>
                <a:gd name="T3" fmla="*/ 7747608 h 406"/>
                <a:gd name="T4" fmla="*/ 67527771 w 438"/>
                <a:gd name="T5" fmla="*/ 13486934 h 406"/>
                <a:gd name="T6" fmla="*/ 73480687 w 438"/>
                <a:gd name="T7" fmla="*/ 16643725 h 406"/>
                <a:gd name="T8" fmla="*/ 77387046 w 438"/>
                <a:gd name="T9" fmla="*/ 17504570 h 406"/>
                <a:gd name="T10" fmla="*/ 79061384 w 438"/>
                <a:gd name="T11" fmla="*/ 23243360 h 406"/>
                <a:gd name="T12" fmla="*/ 79805391 w 438"/>
                <a:gd name="T13" fmla="*/ 34434886 h 406"/>
                <a:gd name="T14" fmla="*/ 80735723 w 438"/>
                <a:gd name="T15" fmla="*/ 45052693 h 406"/>
                <a:gd name="T16" fmla="*/ 81479730 w 438"/>
                <a:gd name="T17" fmla="*/ 55957091 h 406"/>
                <a:gd name="T18" fmla="*/ 81479730 w 438"/>
                <a:gd name="T19" fmla="*/ 63991826 h 406"/>
                <a:gd name="T20" fmla="*/ 80921617 w 438"/>
                <a:gd name="T21" fmla="*/ 68008926 h 406"/>
                <a:gd name="T22" fmla="*/ 79061384 w 438"/>
                <a:gd name="T23" fmla="*/ 74321971 h 406"/>
                <a:gd name="T24" fmla="*/ 75712707 w 438"/>
                <a:gd name="T25" fmla="*/ 82357242 h 406"/>
                <a:gd name="T26" fmla="*/ 72736681 w 438"/>
                <a:gd name="T27" fmla="*/ 88096032 h 406"/>
                <a:gd name="T28" fmla="*/ 70876017 w 438"/>
                <a:gd name="T29" fmla="*/ 91826541 h 406"/>
                <a:gd name="T30" fmla="*/ 69573898 w 438"/>
                <a:gd name="T31" fmla="*/ 95269922 h 406"/>
                <a:gd name="T32" fmla="*/ 69202110 w 438"/>
                <a:gd name="T33" fmla="*/ 101009248 h 406"/>
                <a:gd name="T34" fmla="*/ 66783765 w 438"/>
                <a:gd name="T35" fmla="*/ 106748574 h 406"/>
                <a:gd name="T36" fmla="*/ 59714623 w 438"/>
                <a:gd name="T37" fmla="*/ 115070437 h 406"/>
                <a:gd name="T38" fmla="*/ 38135410 w 438"/>
                <a:gd name="T39" fmla="*/ 111339928 h 406"/>
                <a:gd name="T40" fmla="*/ 33856833 w 438"/>
                <a:gd name="T41" fmla="*/ 108757392 h 406"/>
                <a:gd name="T42" fmla="*/ 30694481 w 438"/>
                <a:gd name="T43" fmla="*/ 106174320 h 406"/>
                <a:gd name="T44" fmla="*/ 27903917 w 438"/>
                <a:gd name="T45" fmla="*/ 103018066 h 406"/>
                <a:gd name="T46" fmla="*/ 25857790 w 438"/>
                <a:gd name="T47" fmla="*/ 99287557 h 406"/>
                <a:gd name="T48" fmla="*/ 23067226 w 438"/>
                <a:gd name="T49" fmla="*/ 92400259 h 406"/>
                <a:gd name="T50" fmla="*/ 20090768 w 438"/>
                <a:gd name="T51" fmla="*/ 84939778 h 406"/>
                <a:gd name="T52" fmla="*/ 17486529 w 438"/>
                <a:gd name="T53" fmla="*/ 80061297 h 406"/>
                <a:gd name="T54" fmla="*/ 13393845 w 438"/>
                <a:gd name="T55" fmla="*/ 74321971 h 406"/>
                <a:gd name="T56" fmla="*/ 8185367 w 438"/>
                <a:gd name="T57" fmla="*/ 67148081 h 406"/>
                <a:gd name="T58" fmla="*/ 4464471 w 438"/>
                <a:gd name="T59" fmla="*/ 61122163 h 406"/>
                <a:gd name="T60" fmla="*/ 2418345 w 438"/>
                <a:gd name="T61" fmla="*/ 55957091 h 406"/>
                <a:gd name="T62" fmla="*/ 744007 w 438"/>
                <a:gd name="T63" fmla="*/ 50504892 h 406"/>
                <a:gd name="T64" fmla="*/ 0 w 438"/>
                <a:gd name="T65" fmla="*/ 44191312 h 406"/>
                <a:gd name="T66" fmla="*/ 3348677 w 438"/>
                <a:gd name="T67" fmla="*/ 40461339 h 406"/>
                <a:gd name="T68" fmla="*/ 7440929 w 438"/>
                <a:gd name="T69" fmla="*/ 40461339 h 406"/>
                <a:gd name="T70" fmla="*/ 9859275 w 438"/>
                <a:gd name="T71" fmla="*/ 40461339 h 406"/>
                <a:gd name="T72" fmla="*/ 11719507 w 438"/>
                <a:gd name="T73" fmla="*/ 39599958 h 406"/>
                <a:gd name="T74" fmla="*/ 14324177 w 438"/>
                <a:gd name="T75" fmla="*/ 37591676 h 406"/>
                <a:gd name="T76" fmla="*/ 18416861 w 438"/>
                <a:gd name="T77" fmla="*/ 30991504 h 406"/>
                <a:gd name="T78" fmla="*/ 21765107 w 438"/>
                <a:gd name="T79" fmla="*/ 24965587 h 406"/>
                <a:gd name="T80" fmla="*/ 24183452 w 438"/>
                <a:gd name="T81" fmla="*/ 22956769 h 406"/>
                <a:gd name="T82" fmla="*/ 27903917 w 438"/>
                <a:gd name="T83" fmla="*/ 20374233 h 406"/>
                <a:gd name="T84" fmla="*/ 33298720 w 438"/>
                <a:gd name="T85" fmla="*/ 17217443 h 406"/>
                <a:gd name="T86" fmla="*/ 37763622 w 438"/>
                <a:gd name="T87" fmla="*/ 14347780 h 406"/>
                <a:gd name="T88" fmla="*/ 39251636 w 438"/>
                <a:gd name="T89" fmla="*/ 12338962 h 406"/>
                <a:gd name="T90" fmla="*/ 39065742 w 438"/>
                <a:gd name="T91" fmla="*/ 10904398 h 406"/>
                <a:gd name="T92" fmla="*/ 39251636 w 438"/>
                <a:gd name="T93" fmla="*/ 8608989 h 406"/>
                <a:gd name="T94" fmla="*/ 39623855 w 438"/>
                <a:gd name="T95" fmla="*/ 4878481 h 406"/>
                <a:gd name="T96" fmla="*/ 40367861 w 438"/>
                <a:gd name="T97" fmla="*/ 3443381 h 406"/>
                <a:gd name="T98" fmla="*/ 41855875 w 438"/>
                <a:gd name="T99" fmla="*/ 3443381 h 406"/>
                <a:gd name="T100" fmla="*/ 43158426 w 438"/>
                <a:gd name="T101" fmla="*/ 2582536 h 406"/>
                <a:gd name="T102" fmla="*/ 43902432 w 438"/>
                <a:gd name="T103" fmla="*/ 1147972 h 406"/>
                <a:gd name="T104" fmla="*/ 45390446 w 438"/>
                <a:gd name="T105" fmla="*/ 573718 h 406"/>
                <a:gd name="T106" fmla="*/ 46692565 w 438"/>
                <a:gd name="T107" fmla="*/ 860845 h 406"/>
                <a:gd name="T108" fmla="*/ 49110910 w 438"/>
                <a:gd name="T109" fmla="*/ 287127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chemeClr val="accent1">
                <a:lumMod val="60000"/>
                <a:lumOff val="40000"/>
              </a:schemeClr>
            </a:solidFill>
            <a:ln w="9525" cmpd="sng">
              <a:solidFill>
                <a:srgbClr val="FFFFFF"/>
              </a:solidFill>
              <a:prstDash val="solid"/>
              <a:round/>
              <a:headEnd/>
              <a:tailEnd/>
            </a:ln>
          </p:spPr>
          <p:txBody>
            <a:bodyPr/>
            <a:lstStyle/>
            <a:p>
              <a:pPr>
                <a:defRPr/>
              </a:pPr>
              <a:endParaRPr lang="en-GB" dirty="0">
                <a:solidFill>
                  <a:srgbClr val="000000"/>
                </a:solidFill>
                <a:latin typeface="Arial" charset="0"/>
                <a:cs typeface="Arial" charset="0"/>
              </a:endParaRPr>
            </a:p>
          </p:txBody>
        </p:sp>
        <p:sp>
          <p:nvSpPr>
            <p:cNvPr id="463" name="Freeform 477"/>
            <p:cNvSpPr>
              <a:spLocks/>
            </p:cNvSpPr>
            <p:nvPr>
              <p:custDataLst>
                <p:tags r:id="rId301"/>
              </p:custDataLst>
            </p:nvPr>
          </p:nvSpPr>
          <p:spPr bwMode="auto">
            <a:xfrm>
              <a:off x="4578350" y="4457700"/>
              <a:ext cx="293688" cy="300038"/>
            </a:xfrm>
            <a:custGeom>
              <a:avLst/>
              <a:gdLst>
                <a:gd name="T0" fmla="*/ 96256131 w 678"/>
                <a:gd name="T1" fmla="*/ 2185984 h 574"/>
                <a:gd name="T2" fmla="*/ 103573615 w 678"/>
                <a:gd name="T3" fmla="*/ 7104186 h 574"/>
                <a:gd name="T4" fmla="*/ 121023735 w 678"/>
                <a:gd name="T5" fmla="*/ 17213447 h 574"/>
                <a:gd name="T6" fmla="*/ 123838018 w 678"/>
                <a:gd name="T7" fmla="*/ 24044254 h 574"/>
                <a:gd name="T8" fmla="*/ 127215419 w 678"/>
                <a:gd name="T9" fmla="*/ 25683481 h 574"/>
                <a:gd name="T10" fmla="*/ 127215419 w 678"/>
                <a:gd name="T11" fmla="*/ 34699749 h 574"/>
                <a:gd name="T12" fmla="*/ 127027858 w 678"/>
                <a:gd name="T13" fmla="*/ 39345096 h 574"/>
                <a:gd name="T14" fmla="*/ 125151380 w 678"/>
                <a:gd name="T15" fmla="*/ 43170306 h 574"/>
                <a:gd name="T16" fmla="*/ 121398857 w 678"/>
                <a:gd name="T17" fmla="*/ 48634743 h 574"/>
                <a:gd name="T18" fmla="*/ 119709940 w 678"/>
                <a:gd name="T19" fmla="*/ 94537268 h 574"/>
                <a:gd name="T20" fmla="*/ 86499052 w 678"/>
                <a:gd name="T21" fmla="*/ 106012376 h 574"/>
                <a:gd name="T22" fmla="*/ 86499052 w 678"/>
                <a:gd name="T23" fmla="*/ 113389941 h 574"/>
                <a:gd name="T24" fmla="*/ 85373252 w 678"/>
                <a:gd name="T25" fmla="*/ 118854378 h 574"/>
                <a:gd name="T26" fmla="*/ 83309212 w 678"/>
                <a:gd name="T27" fmla="*/ 118854378 h 574"/>
                <a:gd name="T28" fmla="*/ 81432734 w 678"/>
                <a:gd name="T29" fmla="*/ 120220749 h 574"/>
                <a:gd name="T30" fmla="*/ 79744251 w 678"/>
                <a:gd name="T31" fmla="*/ 121586597 h 574"/>
                <a:gd name="T32" fmla="*/ 77680212 w 678"/>
                <a:gd name="T33" fmla="*/ 122133354 h 574"/>
                <a:gd name="T34" fmla="*/ 77117528 w 678"/>
                <a:gd name="T35" fmla="*/ 126504799 h 574"/>
                <a:gd name="T36" fmla="*/ 76929534 w 678"/>
                <a:gd name="T37" fmla="*/ 129510396 h 574"/>
                <a:gd name="T38" fmla="*/ 75616172 w 678"/>
                <a:gd name="T39" fmla="*/ 131969236 h 574"/>
                <a:gd name="T40" fmla="*/ 68486249 w 678"/>
                <a:gd name="T41" fmla="*/ 136067825 h 574"/>
                <a:gd name="T42" fmla="*/ 61919009 w 678"/>
                <a:gd name="T43" fmla="*/ 140166414 h 574"/>
                <a:gd name="T44" fmla="*/ 58729170 w 678"/>
                <a:gd name="T45" fmla="*/ 143444867 h 574"/>
                <a:gd name="T46" fmla="*/ 51974369 w 678"/>
                <a:gd name="T47" fmla="*/ 154100885 h 574"/>
                <a:gd name="T48" fmla="*/ 48409407 w 678"/>
                <a:gd name="T49" fmla="*/ 156559725 h 574"/>
                <a:gd name="T50" fmla="*/ 44656884 w 678"/>
                <a:gd name="T51" fmla="*/ 156833103 h 574"/>
                <a:gd name="T52" fmla="*/ 36213167 w 678"/>
                <a:gd name="T53" fmla="*/ 156833103 h 574"/>
                <a:gd name="T54" fmla="*/ 34899805 w 678"/>
                <a:gd name="T55" fmla="*/ 152734514 h 574"/>
                <a:gd name="T56" fmla="*/ 30959721 w 678"/>
                <a:gd name="T57" fmla="*/ 149456061 h 574"/>
                <a:gd name="T58" fmla="*/ 24955165 w 678"/>
                <a:gd name="T59" fmla="*/ 148909304 h 574"/>
                <a:gd name="T60" fmla="*/ 17450119 w 678"/>
                <a:gd name="T61" fmla="*/ 151914901 h 574"/>
                <a:gd name="T62" fmla="*/ 6192118 w 678"/>
                <a:gd name="T63" fmla="*/ 143991624 h 574"/>
                <a:gd name="T64" fmla="*/ 0 w 678"/>
                <a:gd name="T65" fmla="*/ 77870056 h 574"/>
                <a:gd name="T66" fmla="*/ 13697163 w 678"/>
                <a:gd name="T67" fmla="*/ 78143434 h 574"/>
                <a:gd name="T68" fmla="*/ 19326164 w 678"/>
                <a:gd name="T69" fmla="*/ 77050442 h 574"/>
                <a:gd name="T70" fmla="*/ 22328442 w 678"/>
                <a:gd name="T71" fmla="*/ 75137837 h 574"/>
                <a:gd name="T72" fmla="*/ 24204920 w 678"/>
                <a:gd name="T73" fmla="*/ 69946256 h 574"/>
                <a:gd name="T74" fmla="*/ 24580043 w 678"/>
                <a:gd name="T75" fmla="*/ 62569214 h 574"/>
                <a:gd name="T76" fmla="*/ 23641804 w 678"/>
                <a:gd name="T77" fmla="*/ 50547348 h 574"/>
                <a:gd name="T78" fmla="*/ 24392481 w 678"/>
                <a:gd name="T79" fmla="*/ 45082911 h 574"/>
                <a:gd name="T80" fmla="*/ 26268526 w 678"/>
                <a:gd name="T81" fmla="*/ 46722138 h 574"/>
                <a:gd name="T82" fmla="*/ 32648205 w 678"/>
                <a:gd name="T83" fmla="*/ 47815130 h 574"/>
                <a:gd name="T84" fmla="*/ 35274928 w 678"/>
                <a:gd name="T85" fmla="*/ 50820727 h 574"/>
                <a:gd name="T86" fmla="*/ 36588722 w 678"/>
                <a:gd name="T87" fmla="*/ 54918793 h 574"/>
                <a:gd name="T88" fmla="*/ 39027884 w 678"/>
                <a:gd name="T89" fmla="*/ 57378156 h 574"/>
                <a:gd name="T90" fmla="*/ 45219568 w 678"/>
                <a:gd name="T91" fmla="*/ 59290761 h 574"/>
                <a:gd name="T92" fmla="*/ 50473446 w 678"/>
                <a:gd name="T93" fmla="*/ 58470625 h 574"/>
                <a:gd name="T94" fmla="*/ 56477570 w 678"/>
                <a:gd name="T95" fmla="*/ 54372559 h 574"/>
                <a:gd name="T96" fmla="*/ 59854970 w 678"/>
                <a:gd name="T97" fmla="*/ 53552946 h 574"/>
                <a:gd name="T98" fmla="*/ 62106570 w 678"/>
                <a:gd name="T99" fmla="*/ 52733332 h 574"/>
                <a:gd name="T100" fmla="*/ 64358171 w 678"/>
                <a:gd name="T101" fmla="*/ 51913196 h 574"/>
                <a:gd name="T102" fmla="*/ 66985327 w 678"/>
                <a:gd name="T103" fmla="*/ 49727735 h 574"/>
                <a:gd name="T104" fmla="*/ 69048933 w 678"/>
                <a:gd name="T105" fmla="*/ 45902525 h 574"/>
                <a:gd name="T106" fmla="*/ 71863650 w 678"/>
                <a:gd name="T107" fmla="*/ 34426894 h 574"/>
                <a:gd name="T108" fmla="*/ 75616172 w 678"/>
                <a:gd name="T109" fmla="*/ 12841479 h 574"/>
                <a:gd name="T110" fmla="*/ 77680212 w 678"/>
                <a:gd name="T111" fmla="*/ 2732218 h 574"/>
                <a:gd name="T112" fmla="*/ 80870051 w 678"/>
                <a:gd name="T113" fmla="*/ 1639227 h 574"/>
                <a:gd name="T114" fmla="*/ 84998129 w 678"/>
                <a:gd name="T115" fmla="*/ 2185984 h 574"/>
                <a:gd name="T116" fmla="*/ 90439136 w 678"/>
                <a:gd name="T117" fmla="*/ 273379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chemeClr val="accent1">
                <a:lumMod val="60000"/>
                <a:lumOff val="40000"/>
              </a:schemeClr>
            </a:solidFill>
            <a:ln w="9525" cmpd="sng">
              <a:solidFill>
                <a:srgbClr val="FFFFFF"/>
              </a:solidFill>
              <a:prstDash val="solid"/>
              <a:round/>
              <a:headEnd/>
              <a:tailEnd/>
            </a:ln>
          </p:spPr>
          <p:txBody>
            <a:bodyPr/>
            <a:lstStyle/>
            <a:p>
              <a:pPr>
                <a:defRPr/>
              </a:pPr>
              <a:endParaRPr lang="en-GB" dirty="0">
                <a:solidFill>
                  <a:srgbClr val="000000"/>
                </a:solidFill>
                <a:latin typeface="Arial" charset="0"/>
                <a:cs typeface="Arial" charset="0"/>
              </a:endParaRPr>
            </a:p>
          </p:txBody>
        </p:sp>
        <p:sp>
          <p:nvSpPr>
            <p:cNvPr id="47568" name="Freeform 478"/>
            <p:cNvSpPr>
              <a:spLocks/>
            </p:cNvSpPr>
            <p:nvPr>
              <p:custDataLst>
                <p:tags r:id="rId302"/>
              </p:custDataLst>
            </p:nvPr>
          </p:nvSpPr>
          <p:spPr bwMode="auto">
            <a:xfrm>
              <a:off x="4314825" y="4730750"/>
              <a:ext cx="350838" cy="381000"/>
            </a:xfrm>
            <a:custGeom>
              <a:avLst/>
              <a:gdLst>
                <a:gd name="T0" fmla="*/ 2147483647 w 810"/>
                <a:gd name="T1" fmla="*/ 2147483647 h 727"/>
                <a:gd name="T2" fmla="*/ 2147483647 w 810"/>
                <a:gd name="T3" fmla="*/ 2147483647 h 727"/>
                <a:gd name="T4" fmla="*/ 2147483647 w 810"/>
                <a:gd name="T5" fmla="*/ 2147483647 h 727"/>
                <a:gd name="T6" fmla="*/ 2147483647 w 810"/>
                <a:gd name="T7" fmla="*/ 2147483647 h 727"/>
                <a:gd name="T8" fmla="*/ 2147483647 w 810"/>
                <a:gd name="T9" fmla="*/ 2147483647 h 727"/>
                <a:gd name="T10" fmla="*/ 2147483647 w 810"/>
                <a:gd name="T11" fmla="*/ 2147483647 h 727"/>
                <a:gd name="T12" fmla="*/ 2147483647 w 810"/>
                <a:gd name="T13" fmla="*/ 2147483647 h 727"/>
                <a:gd name="T14" fmla="*/ 2147483647 w 810"/>
                <a:gd name="T15" fmla="*/ 2147483647 h 727"/>
                <a:gd name="T16" fmla="*/ 2147483647 w 810"/>
                <a:gd name="T17" fmla="*/ 0 h 727"/>
                <a:gd name="T18" fmla="*/ 2147483647 w 810"/>
                <a:gd name="T19" fmla="*/ 2147483647 h 727"/>
                <a:gd name="T20" fmla="*/ 2147483647 w 810"/>
                <a:gd name="T21" fmla="*/ 2147483647 h 727"/>
                <a:gd name="T22" fmla="*/ 0 w 810"/>
                <a:gd name="T23" fmla="*/ 2147483647 h 727"/>
                <a:gd name="T24" fmla="*/ 2147483647 w 810"/>
                <a:gd name="T25" fmla="*/ 2147483647 h 727"/>
                <a:gd name="T26" fmla="*/ 2147483647 w 810"/>
                <a:gd name="T27" fmla="*/ 2147483647 h 727"/>
                <a:gd name="T28" fmla="*/ 2147483647 w 810"/>
                <a:gd name="T29" fmla="*/ 2147483647 h 727"/>
                <a:gd name="T30" fmla="*/ 2147483647 w 810"/>
                <a:gd name="T31" fmla="*/ 2147483647 h 727"/>
                <a:gd name="T32" fmla="*/ 2147483647 w 810"/>
                <a:gd name="T33" fmla="*/ 2147483647 h 727"/>
                <a:gd name="T34" fmla="*/ 2147483647 w 810"/>
                <a:gd name="T35" fmla="*/ 2147483647 h 727"/>
                <a:gd name="T36" fmla="*/ 2147483647 w 810"/>
                <a:gd name="T37" fmla="*/ 2147483647 h 727"/>
                <a:gd name="T38" fmla="*/ 2147483647 w 810"/>
                <a:gd name="T39" fmla="*/ 2147483647 h 727"/>
                <a:gd name="T40" fmla="*/ 2147483647 w 810"/>
                <a:gd name="T41" fmla="*/ 2147483647 h 727"/>
                <a:gd name="T42" fmla="*/ 2147483647 w 810"/>
                <a:gd name="T43" fmla="*/ 2147483647 h 727"/>
                <a:gd name="T44" fmla="*/ 2147483647 w 810"/>
                <a:gd name="T45" fmla="*/ 2147483647 h 727"/>
                <a:gd name="T46" fmla="*/ 2147483647 w 810"/>
                <a:gd name="T47" fmla="*/ 2147483647 h 727"/>
                <a:gd name="T48" fmla="*/ 2147483647 w 810"/>
                <a:gd name="T49" fmla="*/ 2147483647 h 727"/>
                <a:gd name="T50" fmla="*/ 2147483647 w 810"/>
                <a:gd name="T51" fmla="*/ 2147483647 h 727"/>
                <a:gd name="T52" fmla="*/ 2147483647 w 810"/>
                <a:gd name="T53" fmla="*/ 2147483647 h 727"/>
                <a:gd name="T54" fmla="*/ 2147483647 w 810"/>
                <a:gd name="T55" fmla="*/ 2147483647 h 727"/>
                <a:gd name="T56" fmla="*/ 2147483647 w 810"/>
                <a:gd name="T57" fmla="*/ 2147483647 h 727"/>
                <a:gd name="T58" fmla="*/ 2147483647 w 810"/>
                <a:gd name="T59" fmla="*/ 2147483647 h 727"/>
                <a:gd name="T60" fmla="*/ 2147483647 w 810"/>
                <a:gd name="T61" fmla="*/ 2147483647 h 727"/>
                <a:gd name="T62" fmla="*/ 2147483647 w 810"/>
                <a:gd name="T63" fmla="*/ 2147483647 h 727"/>
                <a:gd name="T64" fmla="*/ 2147483647 w 810"/>
                <a:gd name="T65" fmla="*/ 2147483647 h 727"/>
                <a:gd name="T66" fmla="*/ 2147483647 w 810"/>
                <a:gd name="T67" fmla="*/ 2147483647 h 727"/>
                <a:gd name="T68" fmla="*/ 2147483647 w 810"/>
                <a:gd name="T69" fmla="*/ 2147483647 h 727"/>
                <a:gd name="T70" fmla="*/ 2147483647 w 810"/>
                <a:gd name="T71" fmla="*/ 2147483647 h 727"/>
                <a:gd name="T72" fmla="*/ 2147483647 w 810"/>
                <a:gd name="T73" fmla="*/ 2147483647 h 727"/>
                <a:gd name="T74" fmla="*/ 2147483647 w 810"/>
                <a:gd name="T75" fmla="*/ 2147483647 h 727"/>
                <a:gd name="T76" fmla="*/ 2147483647 w 810"/>
                <a:gd name="T77" fmla="*/ 2147483647 h 727"/>
                <a:gd name="T78" fmla="*/ 2147483647 w 810"/>
                <a:gd name="T79" fmla="*/ 2147483647 h 727"/>
                <a:gd name="T80" fmla="*/ 2147483647 w 810"/>
                <a:gd name="T81" fmla="*/ 2147483647 h 727"/>
                <a:gd name="T82" fmla="*/ 2147483647 w 810"/>
                <a:gd name="T83" fmla="*/ 2147483647 h 727"/>
                <a:gd name="T84" fmla="*/ 2147483647 w 810"/>
                <a:gd name="T85" fmla="*/ 2147483647 h 727"/>
                <a:gd name="T86" fmla="*/ 2147483647 w 810"/>
                <a:gd name="T87" fmla="*/ 2147483647 h 727"/>
                <a:gd name="T88" fmla="*/ 2147483647 w 810"/>
                <a:gd name="T89" fmla="*/ 2147483647 h 727"/>
                <a:gd name="T90" fmla="*/ 2147483647 w 810"/>
                <a:gd name="T91" fmla="*/ 2147483647 h 727"/>
                <a:gd name="T92" fmla="*/ 2147483647 w 810"/>
                <a:gd name="T93" fmla="*/ 2147483647 h 727"/>
                <a:gd name="T94" fmla="*/ 2147483647 w 810"/>
                <a:gd name="T95" fmla="*/ 2147483647 h 727"/>
                <a:gd name="T96" fmla="*/ 2147483647 w 810"/>
                <a:gd name="T97" fmla="*/ 2147483647 h 727"/>
                <a:gd name="T98" fmla="*/ 2147483647 w 810"/>
                <a:gd name="T99" fmla="*/ 2147483647 h 727"/>
                <a:gd name="T100" fmla="*/ 2147483647 w 810"/>
                <a:gd name="T101" fmla="*/ 2147483647 h 727"/>
                <a:gd name="T102" fmla="*/ 2147483647 w 810"/>
                <a:gd name="T103" fmla="*/ 2147483647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a:lstStyle/>
            <a:p>
              <a:endParaRPr lang="en-GB"/>
            </a:p>
          </p:txBody>
        </p:sp>
        <p:sp>
          <p:nvSpPr>
            <p:cNvPr id="47569" name="Freeform 479"/>
            <p:cNvSpPr>
              <a:spLocks/>
            </p:cNvSpPr>
            <p:nvPr>
              <p:custDataLst>
                <p:tags r:id="rId303"/>
              </p:custDataLst>
            </p:nvPr>
          </p:nvSpPr>
          <p:spPr bwMode="auto">
            <a:xfrm>
              <a:off x="3594100" y="3660775"/>
              <a:ext cx="161925" cy="141288"/>
            </a:xfrm>
            <a:custGeom>
              <a:avLst/>
              <a:gdLst>
                <a:gd name="T0" fmla="*/ 2147483647 w 365"/>
                <a:gd name="T1" fmla="*/ 2147483647 h 271"/>
                <a:gd name="T2" fmla="*/ 2147483647 w 365"/>
                <a:gd name="T3" fmla="*/ 2147483647 h 271"/>
                <a:gd name="T4" fmla="*/ 2147483647 w 365"/>
                <a:gd name="T5" fmla="*/ 2147483647 h 271"/>
                <a:gd name="T6" fmla="*/ 2147483647 w 365"/>
                <a:gd name="T7" fmla="*/ 2147483647 h 271"/>
                <a:gd name="T8" fmla="*/ 2147483647 w 365"/>
                <a:gd name="T9" fmla="*/ 2147483647 h 271"/>
                <a:gd name="T10" fmla="*/ 2147483647 w 365"/>
                <a:gd name="T11" fmla="*/ 2147483647 h 271"/>
                <a:gd name="T12" fmla="*/ 2147483647 w 365"/>
                <a:gd name="T13" fmla="*/ 2147483647 h 271"/>
                <a:gd name="T14" fmla="*/ 2147483647 w 365"/>
                <a:gd name="T15" fmla="*/ 2147483647 h 271"/>
                <a:gd name="T16" fmla="*/ 2147483647 w 365"/>
                <a:gd name="T17" fmla="*/ 2147483647 h 271"/>
                <a:gd name="T18" fmla="*/ 2147483647 w 365"/>
                <a:gd name="T19" fmla="*/ 2147483647 h 271"/>
                <a:gd name="T20" fmla="*/ 2147483647 w 365"/>
                <a:gd name="T21" fmla="*/ 2147483647 h 271"/>
                <a:gd name="T22" fmla="*/ 2147483647 w 365"/>
                <a:gd name="T23" fmla="*/ 2147483647 h 271"/>
                <a:gd name="T24" fmla="*/ 2147483647 w 365"/>
                <a:gd name="T25" fmla="*/ 2147483647 h 271"/>
                <a:gd name="T26" fmla="*/ 2147483647 w 365"/>
                <a:gd name="T27" fmla="*/ 2147483647 h 271"/>
                <a:gd name="T28" fmla="*/ 2147483647 w 365"/>
                <a:gd name="T29" fmla="*/ 2147483647 h 271"/>
                <a:gd name="T30" fmla="*/ 2147483647 w 365"/>
                <a:gd name="T31" fmla="*/ 2147483647 h 271"/>
                <a:gd name="T32" fmla="*/ 2147483647 w 365"/>
                <a:gd name="T33" fmla="*/ 2147483647 h 271"/>
                <a:gd name="T34" fmla="*/ 2147483647 w 365"/>
                <a:gd name="T35" fmla="*/ 2147483647 h 271"/>
                <a:gd name="T36" fmla="*/ 2147483647 w 365"/>
                <a:gd name="T37" fmla="*/ 2147483647 h 271"/>
                <a:gd name="T38" fmla="*/ 2147483647 w 365"/>
                <a:gd name="T39" fmla="*/ 2147483647 h 271"/>
                <a:gd name="T40" fmla="*/ 2147483647 w 365"/>
                <a:gd name="T41" fmla="*/ 2147483647 h 271"/>
                <a:gd name="T42" fmla="*/ 2147483647 w 365"/>
                <a:gd name="T43" fmla="*/ 2147483647 h 271"/>
                <a:gd name="T44" fmla="*/ 2147483647 w 365"/>
                <a:gd name="T45" fmla="*/ 2147483647 h 271"/>
                <a:gd name="T46" fmla="*/ 2147483647 w 365"/>
                <a:gd name="T47" fmla="*/ 2147483647 h 271"/>
                <a:gd name="T48" fmla="*/ 2147483647 w 365"/>
                <a:gd name="T49" fmla="*/ 2147483647 h 271"/>
                <a:gd name="T50" fmla="*/ 2147483647 w 365"/>
                <a:gd name="T51" fmla="*/ 2147483647 h 271"/>
                <a:gd name="T52" fmla="*/ 2147483647 w 365"/>
                <a:gd name="T53" fmla="*/ 2147483647 h 271"/>
                <a:gd name="T54" fmla="*/ 2147483647 w 365"/>
                <a:gd name="T55" fmla="*/ 2147483647 h 271"/>
                <a:gd name="T56" fmla="*/ 2147483647 w 365"/>
                <a:gd name="T57" fmla="*/ 2147483647 h 271"/>
                <a:gd name="T58" fmla="*/ 2147483647 w 365"/>
                <a:gd name="T59" fmla="*/ 2147483647 h 271"/>
                <a:gd name="T60" fmla="*/ 2147483647 w 365"/>
                <a:gd name="T61" fmla="*/ 2147483647 h 271"/>
                <a:gd name="T62" fmla="*/ 2147483647 w 365"/>
                <a:gd name="T63" fmla="*/ 2147483647 h 271"/>
                <a:gd name="T64" fmla="*/ 0 w 365"/>
                <a:gd name="T65" fmla="*/ 2147483647 h 271"/>
                <a:gd name="T66" fmla="*/ 2147483647 w 365"/>
                <a:gd name="T67" fmla="*/ 2147483647 h 271"/>
                <a:gd name="T68" fmla="*/ 2147483647 w 365"/>
                <a:gd name="T69" fmla="*/ 2147483647 h 271"/>
                <a:gd name="T70" fmla="*/ 2147483647 w 365"/>
                <a:gd name="T71" fmla="*/ 2147483647 h 271"/>
                <a:gd name="T72" fmla="*/ 2147483647 w 365"/>
                <a:gd name="T73" fmla="*/ 2147483647 h 271"/>
                <a:gd name="T74" fmla="*/ 2147483647 w 365"/>
                <a:gd name="T75" fmla="*/ 2147483647 h 271"/>
                <a:gd name="T76" fmla="*/ 2147483647 w 365"/>
                <a:gd name="T77" fmla="*/ 2147483647 h 271"/>
                <a:gd name="T78" fmla="*/ 2147483647 w 365"/>
                <a:gd name="T79" fmla="*/ 2147483647 h 271"/>
                <a:gd name="T80" fmla="*/ 2147483647 w 365"/>
                <a:gd name="T81" fmla="*/ 2147483647 h 271"/>
                <a:gd name="T82" fmla="*/ 2147483647 w 365"/>
                <a:gd name="T83" fmla="*/ 2147483647 h 271"/>
                <a:gd name="T84" fmla="*/ 2147483647 w 365"/>
                <a:gd name="T85" fmla="*/ 0 h 271"/>
                <a:gd name="T86" fmla="*/ 2147483647 w 365"/>
                <a:gd name="T87" fmla="*/ 2147483647 h 271"/>
                <a:gd name="T88" fmla="*/ 2147483647 w 365"/>
                <a:gd name="T89" fmla="*/ 2147483647 h 271"/>
                <a:gd name="T90" fmla="*/ 2147483647 w 365"/>
                <a:gd name="T91" fmla="*/ 2147483647 h 271"/>
                <a:gd name="T92" fmla="*/ 2147483647 w 365"/>
                <a:gd name="T93" fmla="*/ 2147483647 h 271"/>
                <a:gd name="T94" fmla="*/ 2147483647 w 365"/>
                <a:gd name="T95" fmla="*/ 2147483647 h 271"/>
                <a:gd name="T96" fmla="*/ 2147483647 w 365"/>
                <a:gd name="T97" fmla="*/ 2147483647 h 271"/>
                <a:gd name="T98" fmla="*/ 2147483647 w 365"/>
                <a:gd name="T99" fmla="*/ 2147483647 h 271"/>
                <a:gd name="T100" fmla="*/ 2147483647 w 365"/>
                <a:gd name="T101" fmla="*/ 2147483647 h 271"/>
                <a:gd name="T102" fmla="*/ 2147483647 w 365"/>
                <a:gd name="T103" fmla="*/ 2147483647 h 271"/>
                <a:gd name="T104" fmla="*/ 2147483647 w 365"/>
                <a:gd name="T105" fmla="*/ 2147483647 h 271"/>
                <a:gd name="T106" fmla="*/ 2147483647 w 365"/>
                <a:gd name="T107" fmla="*/ 2147483647 h 271"/>
                <a:gd name="T108" fmla="*/ 2147483647 w 365"/>
                <a:gd name="T109" fmla="*/ 2147483647 h 271"/>
                <a:gd name="T110" fmla="*/ 2147483647 w 365"/>
                <a:gd name="T111" fmla="*/ 2147483647 h 271"/>
                <a:gd name="T112" fmla="*/ 2147483647 w 365"/>
                <a:gd name="T113" fmla="*/ 2147483647 h 271"/>
                <a:gd name="T114" fmla="*/ 2147483647 w 365"/>
                <a:gd name="T115" fmla="*/ 2147483647 h 271"/>
                <a:gd name="T116" fmla="*/ 2147483647 w 365"/>
                <a:gd name="T117" fmla="*/ 2147483647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endParaRPr lang="en-GB"/>
            </a:p>
          </p:txBody>
        </p:sp>
        <p:sp>
          <p:nvSpPr>
            <p:cNvPr id="466" name="Freeform 480"/>
            <p:cNvSpPr>
              <a:spLocks/>
            </p:cNvSpPr>
            <p:nvPr>
              <p:custDataLst>
                <p:tags r:id="rId304"/>
              </p:custDataLst>
            </p:nvPr>
          </p:nvSpPr>
          <p:spPr bwMode="auto">
            <a:xfrm>
              <a:off x="4767263" y="4222750"/>
              <a:ext cx="269875" cy="334963"/>
            </a:xfrm>
            <a:custGeom>
              <a:avLst/>
              <a:gdLst>
                <a:gd name="T0" fmla="*/ 27309274 w 624"/>
                <a:gd name="T1" fmla="*/ 3287338 h 640"/>
                <a:gd name="T2" fmla="*/ 44704967 w 624"/>
                <a:gd name="T3" fmla="*/ 3287338 h 640"/>
                <a:gd name="T4" fmla="*/ 53683068 w 624"/>
                <a:gd name="T5" fmla="*/ 1369681 h 640"/>
                <a:gd name="T6" fmla="*/ 60977910 w 624"/>
                <a:gd name="T7" fmla="*/ 6026176 h 640"/>
                <a:gd name="T8" fmla="*/ 74071605 w 624"/>
                <a:gd name="T9" fmla="*/ 18079051 h 640"/>
                <a:gd name="T10" fmla="*/ 86978031 w 624"/>
                <a:gd name="T11" fmla="*/ 30405652 h 640"/>
                <a:gd name="T12" fmla="*/ 87726242 w 624"/>
                <a:gd name="T13" fmla="*/ 35884374 h 640"/>
                <a:gd name="T14" fmla="*/ 89783607 w 624"/>
                <a:gd name="T15" fmla="*/ 41910550 h 640"/>
                <a:gd name="T16" fmla="*/ 92963720 w 624"/>
                <a:gd name="T17" fmla="*/ 46567045 h 640"/>
                <a:gd name="T18" fmla="*/ 97078449 w 624"/>
                <a:gd name="T19" fmla="*/ 50128110 h 640"/>
                <a:gd name="T20" fmla="*/ 101567716 w 624"/>
                <a:gd name="T21" fmla="*/ 52045768 h 640"/>
                <a:gd name="T22" fmla="*/ 103625513 w 624"/>
                <a:gd name="T23" fmla="*/ 53415448 h 640"/>
                <a:gd name="T24" fmla="*/ 105682877 w 624"/>
                <a:gd name="T25" fmla="*/ 56154809 h 640"/>
                <a:gd name="T26" fmla="*/ 104934666 w 624"/>
                <a:gd name="T27" fmla="*/ 62180985 h 640"/>
                <a:gd name="T28" fmla="*/ 100445399 w 624"/>
                <a:gd name="T29" fmla="*/ 69028864 h 640"/>
                <a:gd name="T30" fmla="*/ 98200766 w 624"/>
                <a:gd name="T31" fmla="*/ 74233336 h 640"/>
                <a:gd name="T32" fmla="*/ 99697188 w 624"/>
                <a:gd name="T33" fmla="*/ 78616628 h 640"/>
                <a:gd name="T34" fmla="*/ 102315927 w 624"/>
                <a:gd name="T35" fmla="*/ 81903443 h 640"/>
                <a:gd name="T36" fmla="*/ 103251407 w 624"/>
                <a:gd name="T37" fmla="*/ 116418137 h 640"/>
                <a:gd name="T38" fmla="*/ 102877301 w 624"/>
                <a:gd name="T39" fmla="*/ 120252928 h 640"/>
                <a:gd name="T40" fmla="*/ 104373724 w 624"/>
                <a:gd name="T41" fmla="*/ 126553354 h 640"/>
                <a:gd name="T42" fmla="*/ 104373724 w 624"/>
                <a:gd name="T43" fmla="*/ 133949210 h 640"/>
                <a:gd name="T44" fmla="*/ 104934666 w 624"/>
                <a:gd name="T45" fmla="*/ 141071340 h 640"/>
                <a:gd name="T46" fmla="*/ 111107192 w 624"/>
                <a:gd name="T47" fmla="*/ 150384854 h 640"/>
                <a:gd name="T48" fmla="*/ 115222353 w 624"/>
                <a:gd name="T49" fmla="*/ 158602413 h 640"/>
                <a:gd name="T50" fmla="*/ 107553405 w 624"/>
                <a:gd name="T51" fmla="*/ 164354862 h 640"/>
                <a:gd name="T52" fmla="*/ 91841403 w 624"/>
                <a:gd name="T53" fmla="*/ 172846673 h 640"/>
                <a:gd name="T54" fmla="*/ 82862870 w 624"/>
                <a:gd name="T55" fmla="*/ 174763807 h 640"/>
                <a:gd name="T56" fmla="*/ 73323394 w 624"/>
                <a:gd name="T57" fmla="*/ 172024446 h 640"/>
                <a:gd name="T58" fmla="*/ 63409813 w 624"/>
                <a:gd name="T59" fmla="*/ 173394126 h 640"/>
                <a:gd name="T60" fmla="*/ 57237287 w 624"/>
                <a:gd name="T61" fmla="*/ 172024446 h 640"/>
                <a:gd name="T62" fmla="*/ 55927701 w 624"/>
                <a:gd name="T63" fmla="*/ 168189654 h 640"/>
                <a:gd name="T64" fmla="*/ 54992654 w 624"/>
                <a:gd name="T65" fmla="*/ 156959006 h 640"/>
                <a:gd name="T66" fmla="*/ 53870337 w 624"/>
                <a:gd name="T67" fmla="*/ 144906131 h 640"/>
                <a:gd name="T68" fmla="*/ 47323273 w 624"/>
                <a:gd name="T69" fmla="*/ 141618793 h 640"/>
                <a:gd name="T70" fmla="*/ 34604116 w 624"/>
                <a:gd name="T71" fmla="*/ 137510275 h 640"/>
                <a:gd name="T72" fmla="*/ 16834318 w 624"/>
                <a:gd name="T73" fmla="*/ 125731650 h 640"/>
                <a:gd name="T74" fmla="*/ 12719157 w 624"/>
                <a:gd name="T75" fmla="*/ 122170586 h 640"/>
                <a:gd name="T76" fmla="*/ 12345051 w 624"/>
                <a:gd name="T77" fmla="*/ 117239840 h 640"/>
                <a:gd name="T78" fmla="*/ 12158215 w 624"/>
                <a:gd name="T79" fmla="*/ 110117711 h 640"/>
                <a:gd name="T80" fmla="*/ 9913581 w 624"/>
                <a:gd name="T81" fmla="*/ 103269831 h 640"/>
                <a:gd name="T82" fmla="*/ 7668948 w 624"/>
                <a:gd name="T83" fmla="*/ 97791109 h 640"/>
                <a:gd name="T84" fmla="*/ 5050209 w 624"/>
                <a:gd name="T85" fmla="*/ 95051748 h 640"/>
                <a:gd name="T86" fmla="*/ 2244633 w 624"/>
                <a:gd name="T87" fmla="*/ 90943230 h 640"/>
                <a:gd name="T88" fmla="*/ 935048 w 624"/>
                <a:gd name="T89" fmla="*/ 84368554 h 640"/>
                <a:gd name="T90" fmla="*/ 0 w 624"/>
                <a:gd name="T91" fmla="*/ 71768225 h 640"/>
                <a:gd name="T92" fmla="*/ 0 w 624"/>
                <a:gd name="T93" fmla="*/ 64098119 h 640"/>
                <a:gd name="T94" fmla="*/ 1870528 w 624"/>
                <a:gd name="T95" fmla="*/ 58071943 h 640"/>
                <a:gd name="T96" fmla="*/ 7108006 w 624"/>
                <a:gd name="T97" fmla="*/ 53415448 h 640"/>
                <a:gd name="T98" fmla="*/ 11410004 w 624"/>
                <a:gd name="T99" fmla="*/ 47388749 h 640"/>
                <a:gd name="T100" fmla="*/ 14402848 w 624"/>
                <a:gd name="T101" fmla="*/ 21092138 h 640"/>
                <a:gd name="T102" fmla="*/ 15712001 w 624"/>
                <a:gd name="T103" fmla="*/ 11778625 h 640"/>
                <a:gd name="T104" fmla="*/ 15337896 w 624"/>
                <a:gd name="T105" fmla="*/ 2191384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chemeClr val="accent1">
                <a:lumMod val="60000"/>
                <a:lumOff val="40000"/>
              </a:schemeClr>
            </a:solidFill>
            <a:ln w="9525" cmpd="sng">
              <a:solidFill>
                <a:srgbClr val="FFFFFF"/>
              </a:solidFill>
              <a:prstDash val="solid"/>
              <a:round/>
              <a:headEnd/>
              <a:tailEnd/>
            </a:ln>
          </p:spPr>
          <p:txBody>
            <a:bodyPr/>
            <a:lstStyle/>
            <a:p>
              <a:pPr>
                <a:defRPr/>
              </a:pPr>
              <a:endParaRPr lang="en-GB" dirty="0">
                <a:solidFill>
                  <a:srgbClr val="000000"/>
                </a:solidFill>
                <a:latin typeface="Arial" charset="0"/>
                <a:cs typeface="Arial" charset="0"/>
              </a:endParaRPr>
            </a:p>
          </p:txBody>
        </p:sp>
        <p:sp>
          <p:nvSpPr>
            <p:cNvPr id="47571" name="Freeform 481"/>
            <p:cNvSpPr>
              <a:spLocks/>
            </p:cNvSpPr>
            <p:nvPr>
              <p:custDataLst>
                <p:tags r:id="rId305"/>
              </p:custDataLst>
            </p:nvPr>
          </p:nvSpPr>
          <p:spPr bwMode="auto">
            <a:xfrm>
              <a:off x="7331075" y="2736850"/>
              <a:ext cx="19050" cy="57150"/>
            </a:xfrm>
            <a:custGeom>
              <a:avLst/>
              <a:gdLst>
                <a:gd name="T0" fmla="*/ 2147483647 w 52"/>
                <a:gd name="T1" fmla="*/ 2147483647 h 50"/>
                <a:gd name="T2" fmla="*/ 0 w 52"/>
                <a:gd name="T3" fmla="*/ 2147483647 h 50"/>
                <a:gd name="T4" fmla="*/ 2147483647 w 52"/>
                <a:gd name="T5" fmla="*/ 2147483647 h 50"/>
                <a:gd name="T6" fmla="*/ 2147483647 w 52"/>
                <a:gd name="T7" fmla="*/ 2147483647 h 50"/>
                <a:gd name="T8" fmla="*/ 2147483647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0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72" name="Freeform 482"/>
            <p:cNvSpPr>
              <a:spLocks/>
            </p:cNvSpPr>
            <p:nvPr>
              <p:custDataLst>
                <p:tags r:id="rId306"/>
              </p:custDataLst>
            </p:nvPr>
          </p:nvSpPr>
          <p:spPr bwMode="auto">
            <a:xfrm>
              <a:off x="7189788" y="2738438"/>
              <a:ext cx="141287" cy="125412"/>
            </a:xfrm>
            <a:custGeom>
              <a:avLst/>
              <a:gdLst>
                <a:gd name="T0" fmla="*/ 2147483647 w 320"/>
                <a:gd name="T1" fmla="*/ 2147483647 h 234"/>
                <a:gd name="T2" fmla="*/ 2147483647 w 320"/>
                <a:gd name="T3" fmla="*/ 2147483647 h 234"/>
                <a:gd name="T4" fmla="*/ 2147483647 w 320"/>
                <a:gd name="T5" fmla="*/ 2147483647 h 234"/>
                <a:gd name="T6" fmla="*/ 2147483647 w 320"/>
                <a:gd name="T7" fmla="*/ 2147483647 h 234"/>
                <a:gd name="T8" fmla="*/ 2147483647 w 320"/>
                <a:gd name="T9" fmla="*/ 2147483647 h 234"/>
                <a:gd name="T10" fmla="*/ 2147483647 w 320"/>
                <a:gd name="T11" fmla="*/ 2147483647 h 234"/>
                <a:gd name="T12" fmla="*/ 2147483647 w 320"/>
                <a:gd name="T13" fmla="*/ 2147483647 h 234"/>
                <a:gd name="T14" fmla="*/ 2147483647 w 320"/>
                <a:gd name="T15" fmla="*/ 2147483647 h 234"/>
                <a:gd name="T16" fmla="*/ 2147483647 w 320"/>
                <a:gd name="T17" fmla="*/ 2147483647 h 234"/>
                <a:gd name="T18" fmla="*/ 2147483647 w 320"/>
                <a:gd name="T19" fmla="*/ 2147483647 h 234"/>
                <a:gd name="T20" fmla="*/ 2147483647 w 320"/>
                <a:gd name="T21" fmla="*/ 2147483647 h 234"/>
                <a:gd name="T22" fmla="*/ 2147483647 w 320"/>
                <a:gd name="T23" fmla="*/ 2147483647 h 234"/>
                <a:gd name="T24" fmla="*/ 2147483647 w 320"/>
                <a:gd name="T25" fmla="*/ 2147483647 h 234"/>
                <a:gd name="T26" fmla="*/ 2147483647 w 320"/>
                <a:gd name="T27" fmla="*/ 2147483647 h 234"/>
                <a:gd name="T28" fmla="*/ 2147483647 w 320"/>
                <a:gd name="T29" fmla="*/ 2147483647 h 234"/>
                <a:gd name="T30" fmla="*/ 2147483647 w 320"/>
                <a:gd name="T31" fmla="*/ 2147483647 h 234"/>
                <a:gd name="T32" fmla="*/ 2147483647 w 320"/>
                <a:gd name="T33" fmla="*/ 2147483647 h 234"/>
                <a:gd name="T34" fmla="*/ 2147483647 w 320"/>
                <a:gd name="T35" fmla="*/ 2147483647 h 234"/>
                <a:gd name="T36" fmla="*/ 2147483647 w 320"/>
                <a:gd name="T37" fmla="*/ 2147483647 h 234"/>
                <a:gd name="T38" fmla="*/ 2147483647 w 320"/>
                <a:gd name="T39" fmla="*/ 2147483647 h 234"/>
                <a:gd name="T40" fmla="*/ 2147483647 w 320"/>
                <a:gd name="T41" fmla="*/ 2147483647 h 234"/>
                <a:gd name="T42" fmla="*/ 2147483647 w 320"/>
                <a:gd name="T43" fmla="*/ 2147483647 h 234"/>
                <a:gd name="T44" fmla="*/ 2147483647 w 320"/>
                <a:gd name="T45" fmla="*/ 0 h 234"/>
                <a:gd name="T46" fmla="*/ 2147483647 w 320"/>
                <a:gd name="T47" fmla="*/ 0 h 234"/>
                <a:gd name="T48" fmla="*/ 2147483647 w 320"/>
                <a:gd name="T49" fmla="*/ 2147483647 h 234"/>
                <a:gd name="T50" fmla="*/ 2147483647 w 320"/>
                <a:gd name="T51" fmla="*/ 2147483647 h 234"/>
                <a:gd name="T52" fmla="*/ 2147483647 w 320"/>
                <a:gd name="T53" fmla="*/ 2147483647 h 234"/>
                <a:gd name="T54" fmla="*/ 2147483647 w 320"/>
                <a:gd name="T55" fmla="*/ 2147483647 h 234"/>
                <a:gd name="T56" fmla="*/ 2147483647 w 320"/>
                <a:gd name="T57" fmla="*/ 2147483647 h 234"/>
                <a:gd name="T58" fmla="*/ 2147483647 w 320"/>
                <a:gd name="T59" fmla="*/ 2147483647 h 234"/>
                <a:gd name="T60" fmla="*/ 2147483647 w 320"/>
                <a:gd name="T61" fmla="*/ 2147483647 h 234"/>
                <a:gd name="T62" fmla="*/ 2147483647 w 320"/>
                <a:gd name="T63" fmla="*/ 2147483647 h 234"/>
                <a:gd name="T64" fmla="*/ 2147483647 w 320"/>
                <a:gd name="T65" fmla="*/ 2147483647 h 234"/>
                <a:gd name="T66" fmla="*/ 2147483647 w 320"/>
                <a:gd name="T67" fmla="*/ 2147483647 h 234"/>
                <a:gd name="T68" fmla="*/ 2147483647 w 320"/>
                <a:gd name="T69" fmla="*/ 2147483647 h 234"/>
                <a:gd name="T70" fmla="*/ 2147483647 w 320"/>
                <a:gd name="T71" fmla="*/ 2147483647 h 234"/>
                <a:gd name="T72" fmla="*/ 2147483647 w 320"/>
                <a:gd name="T73" fmla="*/ 2147483647 h 234"/>
                <a:gd name="T74" fmla="*/ 2147483647 w 320"/>
                <a:gd name="T75" fmla="*/ 2147483647 h 234"/>
                <a:gd name="T76" fmla="*/ 2147483647 w 320"/>
                <a:gd name="T77" fmla="*/ 2147483647 h 234"/>
                <a:gd name="T78" fmla="*/ 2147483647 w 320"/>
                <a:gd name="T79" fmla="*/ 2147483647 h 234"/>
                <a:gd name="T80" fmla="*/ 2147483647 w 320"/>
                <a:gd name="T81" fmla="*/ 2147483647 h 234"/>
                <a:gd name="T82" fmla="*/ 2147483647 w 320"/>
                <a:gd name="T83" fmla="*/ 2147483647 h 234"/>
                <a:gd name="T84" fmla="*/ 2147483647 w 320"/>
                <a:gd name="T85" fmla="*/ 2147483647 h 234"/>
                <a:gd name="T86" fmla="*/ 2147483647 w 320"/>
                <a:gd name="T87" fmla="*/ 2147483647 h 234"/>
                <a:gd name="T88" fmla="*/ 2147483647 w 320"/>
                <a:gd name="T89" fmla="*/ 2147483647 h 234"/>
                <a:gd name="T90" fmla="*/ 2147483647 w 320"/>
                <a:gd name="T91" fmla="*/ 2147483647 h 234"/>
                <a:gd name="T92" fmla="*/ 2147483647 w 320"/>
                <a:gd name="T93" fmla="*/ 2147483647 h 234"/>
                <a:gd name="T94" fmla="*/ 2147483647 w 320"/>
                <a:gd name="T95" fmla="*/ 2147483647 h 234"/>
                <a:gd name="T96" fmla="*/ 2147483647 w 320"/>
                <a:gd name="T97" fmla="*/ 2147483647 h 234"/>
                <a:gd name="T98" fmla="*/ 2147483647 w 320"/>
                <a:gd name="T99" fmla="*/ 2147483647 h 234"/>
                <a:gd name="T100" fmla="*/ 2147483647 w 320"/>
                <a:gd name="T101" fmla="*/ 2147483647 h 234"/>
                <a:gd name="T102" fmla="*/ 2147483647 w 320"/>
                <a:gd name="T103" fmla="*/ 2147483647 h 234"/>
                <a:gd name="T104" fmla="*/ 2147483647 w 320"/>
                <a:gd name="T105" fmla="*/ 2147483647 h 234"/>
                <a:gd name="T106" fmla="*/ 2147483647 w 320"/>
                <a:gd name="T107" fmla="*/ 2147483647 h 234"/>
                <a:gd name="T108" fmla="*/ 2147483647 w 320"/>
                <a:gd name="T109" fmla="*/ 2147483647 h 234"/>
                <a:gd name="T110" fmla="*/ 2147483647 w 320"/>
                <a:gd name="T111" fmla="*/ 2147483647 h 234"/>
                <a:gd name="T112" fmla="*/ 2147483647 w 320"/>
                <a:gd name="T113" fmla="*/ 2147483647 h 234"/>
                <a:gd name="T114" fmla="*/ 2147483647 w 320"/>
                <a:gd name="T115" fmla="*/ 2147483647 h 234"/>
                <a:gd name="T116" fmla="*/ 2147483647 w 320"/>
                <a:gd name="T117" fmla="*/ 2147483647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73" name="Freeform 483"/>
            <p:cNvSpPr>
              <a:spLocks/>
            </p:cNvSpPr>
            <p:nvPr>
              <p:custDataLst>
                <p:tags r:id="rId307"/>
              </p:custDataLst>
            </p:nvPr>
          </p:nvSpPr>
          <p:spPr bwMode="auto">
            <a:xfrm>
              <a:off x="7159625" y="3092450"/>
              <a:ext cx="52388" cy="57150"/>
            </a:xfrm>
            <a:custGeom>
              <a:avLst/>
              <a:gdLst>
                <a:gd name="T0" fmla="*/ 2147483647 w 125"/>
                <a:gd name="T1" fmla="*/ 2147483647 h 93"/>
                <a:gd name="T2" fmla="*/ 2147483647 w 125"/>
                <a:gd name="T3" fmla="*/ 2147483647 h 93"/>
                <a:gd name="T4" fmla="*/ 2147483647 w 125"/>
                <a:gd name="T5" fmla="*/ 2147483647 h 93"/>
                <a:gd name="T6" fmla="*/ 2147483647 w 125"/>
                <a:gd name="T7" fmla="*/ 2147483647 h 93"/>
                <a:gd name="T8" fmla="*/ 2147483647 w 125"/>
                <a:gd name="T9" fmla="*/ 2147483647 h 93"/>
                <a:gd name="T10" fmla="*/ 2147483647 w 125"/>
                <a:gd name="T11" fmla="*/ 2147483647 h 93"/>
                <a:gd name="T12" fmla="*/ 2147483647 w 125"/>
                <a:gd name="T13" fmla="*/ 2147483647 h 93"/>
                <a:gd name="T14" fmla="*/ 2147483647 w 125"/>
                <a:gd name="T15" fmla="*/ 2147483647 h 93"/>
                <a:gd name="T16" fmla="*/ 2147483647 w 125"/>
                <a:gd name="T17" fmla="*/ 2147483647 h 93"/>
                <a:gd name="T18" fmla="*/ 2147483647 w 125"/>
                <a:gd name="T19" fmla="*/ 2147483647 h 93"/>
                <a:gd name="T20" fmla="*/ 2147483647 w 125"/>
                <a:gd name="T21" fmla="*/ 0 h 93"/>
                <a:gd name="T22" fmla="*/ 2147483647 w 125"/>
                <a:gd name="T23" fmla="*/ 0 h 93"/>
                <a:gd name="T24" fmla="*/ 2147483647 w 125"/>
                <a:gd name="T25" fmla="*/ 2147483647 h 93"/>
                <a:gd name="T26" fmla="*/ 2147483647 w 125"/>
                <a:gd name="T27" fmla="*/ 2147483647 h 93"/>
                <a:gd name="T28" fmla="*/ 2147483647 w 125"/>
                <a:gd name="T29" fmla="*/ 2147483647 h 93"/>
                <a:gd name="T30" fmla="*/ 2147483647 w 125"/>
                <a:gd name="T31" fmla="*/ 2147483647 h 93"/>
                <a:gd name="T32" fmla="*/ 2147483647 w 125"/>
                <a:gd name="T33" fmla="*/ 2147483647 h 93"/>
                <a:gd name="T34" fmla="*/ 2147483647 w 125"/>
                <a:gd name="T35" fmla="*/ 2147483647 h 93"/>
                <a:gd name="T36" fmla="*/ 2147483647 w 125"/>
                <a:gd name="T37" fmla="*/ 2147483647 h 93"/>
                <a:gd name="T38" fmla="*/ 2147483647 w 125"/>
                <a:gd name="T39" fmla="*/ 2147483647 h 93"/>
                <a:gd name="T40" fmla="*/ 2147483647 w 125"/>
                <a:gd name="T41" fmla="*/ 2147483647 h 93"/>
                <a:gd name="T42" fmla="*/ 2147483647 w 125"/>
                <a:gd name="T43" fmla="*/ 2147483647 h 93"/>
                <a:gd name="T44" fmla="*/ 2147483647 w 125"/>
                <a:gd name="T45" fmla="*/ 2147483647 h 93"/>
                <a:gd name="T46" fmla="*/ 2147483647 w 125"/>
                <a:gd name="T47" fmla="*/ 2147483647 h 93"/>
                <a:gd name="T48" fmla="*/ 2147483647 w 125"/>
                <a:gd name="T49" fmla="*/ 2147483647 h 93"/>
                <a:gd name="T50" fmla="*/ 2147483647 w 125"/>
                <a:gd name="T51" fmla="*/ 2147483647 h 93"/>
                <a:gd name="T52" fmla="*/ 2147483647 w 125"/>
                <a:gd name="T53" fmla="*/ 2147483647 h 93"/>
                <a:gd name="T54" fmla="*/ 2147483647 w 125"/>
                <a:gd name="T55" fmla="*/ 2147483647 h 93"/>
                <a:gd name="T56" fmla="*/ 2147483647 w 125"/>
                <a:gd name="T57" fmla="*/ 2147483647 h 93"/>
                <a:gd name="T58" fmla="*/ 2147483647 w 125"/>
                <a:gd name="T59" fmla="*/ 2147483647 h 93"/>
                <a:gd name="T60" fmla="*/ 2147483647 w 125"/>
                <a:gd name="T61" fmla="*/ 2147483647 h 93"/>
                <a:gd name="T62" fmla="*/ 2147483647 w 125"/>
                <a:gd name="T63" fmla="*/ 2147483647 h 93"/>
                <a:gd name="T64" fmla="*/ 2147483647 w 125"/>
                <a:gd name="T65" fmla="*/ 2147483647 h 93"/>
                <a:gd name="T66" fmla="*/ 2147483647 w 125"/>
                <a:gd name="T67" fmla="*/ 2147483647 h 93"/>
                <a:gd name="T68" fmla="*/ 0 w 125"/>
                <a:gd name="T69" fmla="*/ 2147483647 h 93"/>
                <a:gd name="T70" fmla="*/ 0 w 125"/>
                <a:gd name="T71" fmla="*/ 2147483647 h 93"/>
                <a:gd name="T72" fmla="*/ 2147483647 w 125"/>
                <a:gd name="T73" fmla="*/ 2147483647 h 93"/>
                <a:gd name="T74" fmla="*/ 2147483647 w 125"/>
                <a:gd name="T75" fmla="*/ 2147483647 h 93"/>
                <a:gd name="T76" fmla="*/ 2147483647 w 125"/>
                <a:gd name="T77" fmla="*/ 2147483647 h 93"/>
                <a:gd name="T78" fmla="*/ 2147483647 w 125"/>
                <a:gd name="T79" fmla="*/ 2147483647 h 93"/>
                <a:gd name="T80" fmla="*/ 2147483647 w 125"/>
                <a:gd name="T81" fmla="*/ 2147483647 h 93"/>
                <a:gd name="T82" fmla="*/ 2147483647 w 125"/>
                <a:gd name="T83" fmla="*/ 2147483647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74" name="Freeform 484"/>
            <p:cNvSpPr>
              <a:spLocks/>
            </p:cNvSpPr>
            <p:nvPr>
              <p:custDataLst>
                <p:tags r:id="rId308"/>
              </p:custDataLst>
            </p:nvPr>
          </p:nvSpPr>
          <p:spPr bwMode="auto">
            <a:xfrm>
              <a:off x="7105650" y="3106738"/>
              <a:ext cx="60325" cy="84137"/>
            </a:xfrm>
            <a:custGeom>
              <a:avLst/>
              <a:gdLst>
                <a:gd name="T0" fmla="*/ 2147483647 w 133"/>
                <a:gd name="T1" fmla="*/ 2147483647 h 154"/>
                <a:gd name="T2" fmla="*/ 2147483647 w 133"/>
                <a:gd name="T3" fmla="*/ 2147483647 h 154"/>
                <a:gd name="T4" fmla="*/ 2147483647 w 133"/>
                <a:gd name="T5" fmla="*/ 2147483647 h 154"/>
                <a:gd name="T6" fmla="*/ 2147483647 w 133"/>
                <a:gd name="T7" fmla="*/ 2147483647 h 154"/>
                <a:gd name="T8" fmla="*/ 2147483647 w 133"/>
                <a:gd name="T9" fmla="*/ 2147483647 h 154"/>
                <a:gd name="T10" fmla="*/ 2147483647 w 133"/>
                <a:gd name="T11" fmla="*/ 2147483647 h 154"/>
                <a:gd name="T12" fmla="*/ 2147483647 w 133"/>
                <a:gd name="T13" fmla="*/ 0 h 154"/>
                <a:gd name="T14" fmla="*/ 2147483647 w 133"/>
                <a:gd name="T15" fmla="*/ 2147483647 h 154"/>
                <a:gd name="T16" fmla="*/ 2147483647 w 133"/>
                <a:gd name="T17" fmla="*/ 2147483647 h 154"/>
                <a:gd name="T18" fmla="*/ 2147483647 w 133"/>
                <a:gd name="T19" fmla="*/ 2147483647 h 154"/>
                <a:gd name="T20" fmla="*/ 2147483647 w 133"/>
                <a:gd name="T21" fmla="*/ 2147483647 h 154"/>
                <a:gd name="T22" fmla="*/ 2147483647 w 133"/>
                <a:gd name="T23" fmla="*/ 2147483647 h 154"/>
                <a:gd name="T24" fmla="*/ 2147483647 w 133"/>
                <a:gd name="T25" fmla="*/ 2147483647 h 154"/>
                <a:gd name="T26" fmla="*/ 2147483647 w 133"/>
                <a:gd name="T27" fmla="*/ 2147483647 h 154"/>
                <a:gd name="T28" fmla="*/ 2147483647 w 133"/>
                <a:gd name="T29" fmla="*/ 2147483647 h 154"/>
                <a:gd name="T30" fmla="*/ 2147483647 w 133"/>
                <a:gd name="T31" fmla="*/ 2147483647 h 154"/>
                <a:gd name="T32" fmla="*/ 2147483647 w 133"/>
                <a:gd name="T33" fmla="*/ 2147483647 h 154"/>
                <a:gd name="T34" fmla="*/ 2147483647 w 133"/>
                <a:gd name="T35" fmla="*/ 2147483647 h 154"/>
                <a:gd name="T36" fmla="*/ 2147483647 w 133"/>
                <a:gd name="T37" fmla="*/ 2147483647 h 154"/>
                <a:gd name="T38" fmla="*/ 2147483647 w 133"/>
                <a:gd name="T39" fmla="*/ 2147483647 h 154"/>
                <a:gd name="T40" fmla="*/ 2147483647 w 133"/>
                <a:gd name="T41" fmla="*/ 2147483647 h 154"/>
                <a:gd name="T42" fmla="*/ 2147483647 w 133"/>
                <a:gd name="T43" fmla="*/ 2147483647 h 154"/>
                <a:gd name="T44" fmla="*/ 2147483647 w 133"/>
                <a:gd name="T45" fmla="*/ 2147483647 h 154"/>
                <a:gd name="T46" fmla="*/ 2147483647 w 133"/>
                <a:gd name="T47" fmla="*/ 2147483647 h 154"/>
                <a:gd name="T48" fmla="*/ 2147483647 w 133"/>
                <a:gd name="T49" fmla="*/ 2147483647 h 154"/>
                <a:gd name="T50" fmla="*/ 2147483647 w 133"/>
                <a:gd name="T51" fmla="*/ 2147483647 h 154"/>
                <a:gd name="T52" fmla="*/ 2147483647 w 133"/>
                <a:gd name="T53" fmla="*/ 2147483647 h 154"/>
                <a:gd name="T54" fmla="*/ 2147483647 w 133"/>
                <a:gd name="T55" fmla="*/ 2147483647 h 154"/>
                <a:gd name="T56" fmla="*/ 2147483647 w 133"/>
                <a:gd name="T57" fmla="*/ 2147483647 h 154"/>
                <a:gd name="T58" fmla="*/ 2147483647 w 133"/>
                <a:gd name="T59" fmla="*/ 2147483647 h 154"/>
                <a:gd name="T60" fmla="*/ 2147483647 w 133"/>
                <a:gd name="T61" fmla="*/ 2147483647 h 154"/>
                <a:gd name="T62" fmla="*/ 2147483647 w 133"/>
                <a:gd name="T63" fmla="*/ 2147483647 h 154"/>
                <a:gd name="T64" fmla="*/ 2147483647 w 133"/>
                <a:gd name="T65" fmla="*/ 2147483647 h 154"/>
                <a:gd name="T66" fmla="*/ 2147483647 w 133"/>
                <a:gd name="T67" fmla="*/ 2147483647 h 154"/>
                <a:gd name="T68" fmla="*/ 2147483647 w 133"/>
                <a:gd name="T69" fmla="*/ 2147483647 h 154"/>
                <a:gd name="T70" fmla="*/ 2147483647 w 133"/>
                <a:gd name="T71" fmla="*/ 2147483647 h 154"/>
                <a:gd name="T72" fmla="*/ 2147483647 w 133"/>
                <a:gd name="T73" fmla="*/ 2147483647 h 154"/>
                <a:gd name="T74" fmla="*/ 2147483647 w 133"/>
                <a:gd name="T75" fmla="*/ 2147483647 h 154"/>
                <a:gd name="T76" fmla="*/ 2147483647 w 133"/>
                <a:gd name="T77" fmla="*/ 2147483647 h 154"/>
                <a:gd name="T78" fmla="*/ 2147483647 w 133"/>
                <a:gd name="T79" fmla="*/ 2147483647 h 154"/>
                <a:gd name="T80" fmla="*/ 2147483647 w 133"/>
                <a:gd name="T81" fmla="*/ 2147483647 h 154"/>
                <a:gd name="T82" fmla="*/ 2147483647 w 133"/>
                <a:gd name="T83" fmla="*/ 2147483647 h 154"/>
                <a:gd name="T84" fmla="*/ 2147483647 w 133"/>
                <a:gd name="T85" fmla="*/ 2147483647 h 154"/>
                <a:gd name="T86" fmla="*/ 2147483647 w 133"/>
                <a:gd name="T87" fmla="*/ 2147483647 h 154"/>
                <a:gd name="T88" fmla="*/ 2147483647 w 133"/>
                <a:gd name="T89" fmla="*/ 2147483647 h 154"/>
                <a:gd name="T90" fmla="*/ 2147483647 w 133"/>
                <a:gd name="T91" fmla="*/ 2147483647 h 154"/>
                <a:gd name="T92" fmla="*/ 2147483647 w 133"/>
                <a:gd name="T93" fmla="*/ 2147483647 h 154"/>
                <a:gd name="T94" fmla="*/ 2147483647 w 133"/>
                <a:gd name="T95" fmla="*/ 2147483647 h 154"/>
                <a:gd name="T96" fmla="*/ 2147483647 w 133"/>
                <a:gd name="T97" fmla="*/ 2147483647 h 154"/>
                <a:gd name="T98" fmla="*/ 2147483647 w 133"/>
                <a:gd name="T99" fmla="*/ 2147483647 h 154"/>
                <a:gd name="T100" fmla="*/ 2147483647 w 133"/>
                <a:gd name="T101" fmla="*/ 2147483647 h 154"/>
                <a:gd name="T102" fmla="*/ 0 w 133"/>
                <a:gd name="T103" fmla="*/ 2147483647 h 154"/>
                <a:gd name="T104" fmla="*/ 0 w 133"/>
                <a:gd name="T105" fmla="*/ 2147483647 h 154"/>
                <a:gd name="T106" fmla="*/ 2147483647 w 133"/>
                <a:gd name="T107" fmla="*/ 2147483647 h 154"/>
                <a:gd name="T108" fmla="*/ 2147483647 w 133"/>
                <a:gd name="T109" fmla="*/ 2147483647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75" name="Freeform 485"/>
            <p:cNvSpPr>
              <a:spLocks/>
            </p:cNvSpPr>
            <p:nvPr>
              <p:custDataLst>
                <p:tags r:id="rId309"/>
              </p:custDataLst>
            </p:nvPr>
          </p:nvSpPr>
          <p:spPr bwMode="auto">
            <a:xfrm>
              <a:off x="7121525" y="2868613"/>
              <a:ext cx="209550" cy="244475"/>
            </a:xfrm>
            <a:custGeom>
              <a:avLst/>
              <a:gdLst>
                <a:gd name="T0" fmla="*/ 2147483647 w 485"/>
                <a:gd name="T1" fmla="*/ 2147483647 h 468"/>
                <a:gd name="T2" fmla="*/ 2147483647 w 485"/>
                <a:gd name="T3" fmla="*/ 2147483647 h 468"/>
                <a:gd name="T4" fmla="*/ 2147483647 w 485"/>
                <a:gd name="T5" fmla="*/ 2147483647 h 468"/>
                <a:gd name="T6" fmla="*/ 2147483647 w 485"/>
                <a:gd name="T7" fmla="*/ 2147483647 h 468"/>
                <a:gd name="T8" fmla="*/ 2147483647 w 485"/>
                <a:gd name="T9" fmla="*/ 2147483647 h 468"/>
                <a:gd name="T10" fmla="*/ 2147483647 w 485"/>
                <a:gd name="T11" fmla="*/ 2147483647 h 468"/>
                <a:gd name="T12" fmla="*/ 2147483647 w 485"/>
                <a:gd name="T13" fmla="*/ 2147483647 h 468"/>
                <a:gd name="T14" fmla="*/ 2147483647 w 485"/>
                <a:gd name="T15" fmla="*/ 2147483647 h 468"/>
                <a:gd name="T16" fmla="*/ 2147483647 w 485"/>
                <a:gd name="T17" fmla="*/ 2147483647 h 468"/>
                <a:gd name="T18" fmla="*/ 2147483647 w 485"/>
                <a:gd name="T19" fmla="*/ 2147483647 h 468"/>
                <a:gd name="T20" fmla="*/ 2147483647 w 485"/>
                <a:gd name="T21" fmla="*/ 2147483647 h 468"/>
                <a:gd name="T22" fmla="*/ 2147483647 w 485"/>
                <a:gd name="T23" fmla="*/ 2147483647 h 468"/>
                <a:gd name="T24" fmla="*/ 2147483647 w 485"/>
                <a:gd name="T25" fmla="*/ 2147483647 h 468"/>
                <a:gd name="T26" fmla="*/ 2147483647 w 485"/>
                <a:gd name="T27" fmla="*/ 2147483647 h 468"/>
                <a:gd name="T28" fmla="*/ 2147483647 w 485"/>
                <a:gd name="T29" fmla="*/ 2147483647 h 468"/>
                <a:gd name="T30" fmla="*/ 2147483647 w 485"/>
                <a:gd name="T31" fmla="*/ 2147483647 h 468"/>
                <a:gd name="T32" fmla="*/ 2147483647 w 485"/>
                <a:gd name="T33" fmla="*/ 2147483647 h 468"/>
                <a:gd name="T34" fmla="*/ 2147483647 w 485"/>
                <a:gd name="T35" fmla="*/ 2147483647 h 468"/>
                <a:gd name="T36" fmla="*/ 2147483647 w 485"/>
                <a:gd name="T37" fmla="*/ 2147483647 h 468"/>
                <a:gd name="T38" fmla="*/ 2147483647 w 485"/>
                <a:gd name="T39" fmla="*/ 2147483647 h 468"/>
                <a:gd name="T40" fmla="*/ 2147483647 w 485"/>
                <a:gd name="T41" fmla="*/ 2147483647 h 468"/>
                <a:gd name="T42" fmla="*/ 2147483647 w 485"/>
                <a:gd name="T43" fmla="*/ 2147483647 h 468"/>
                <a:gd name="T44" fmla="*/ 2147483647 w 485"/>
                <a:gd name="T45" fmla="*/ 2147483647 h 468"/>
                <a:gd name="T46" fmla="*/ 2147483647 w 485"/>
                <a:gd name="T47" fmla="*/ 2147483647 h 468"/>
                <a:gd name="T48" fmla="*/ 2147483647 w 485"/>
                <a:gd name="T49" fmla="*/ 2147483647 h 468"/>
                <a:gd name="T50" fmla="*/ 2147483647 w 485"/>
                <a:gd name="T51" fmla="*/ 2147483647 h 468"/>
                <a:gd name="T52" fmla="*/ 2147483647 w 485"/>
                <a:gd name="T53" fmla="*/ 2147483647 h 468"/>
                <a:gd name="T54" fmla="*/ 2147483647 w 485"/>
                <a:gd name="T55" fmla="*/ 2147483647 h 468"/>
                <a:gd name="T56" fmla="*/ 2147483647 w 485"/>
                <a:gd name="T57" fmla="*/ 2147483647 h 468"/>
                <a:gd name="T58" fmla="*/ 2147483647 w 485"/>
                <a:gd name="T59" fmla="*/ 2147483647 h 468"/>
                <a:gd name="T60" fmla="*/ 2147483647 w 485"/>
                <a:gd name="T61" fmla="*/ 2147483647 h 468"/>
                <a:gd name="T62" fmla="*/ 2147483647 w 485"/>
                <a:gd name="T63" fmla="*/ 2147483647 h 468"/>
                <a:gd name="T64" fmla="*/ 2147483647 w 485"/>
                <a:gd name="T65" fmla="*/ 2147483647 h 468"/>
                <a:gd name="T66" fmla="*/ 2147483647 w 485"/>
                <a:gd name="T67" fmla="*/ 2147483647 h 468"/>
                <a:gd name="T68" fmla="*/ 2147483647 w 485"/>
                <a:gd name="T69" fmla="*/ 2147483647 h 468"/>
                <a:gd name="T70" fmla="*/ 2147483647 w 485"/>
                <a:gd name="T71" fmla="*/ 2147483647 h 468"/>
                <a:gd name="T72" fmla="*/ 2147483647 w 485"/>
                <a:gd name="T73" fmla="*/ 2147483647 h 468"/>
                <a:gd name="T74" fmla="*/ 2147483647 w 485"/>
                <a:gd name="T75" fmla="*/ 2147483647 h 468"/>
                <a:gd name="T76" fmla="*/ 2147483647 w 485"/>
                <a:gd name="T77" fmla="*/ 2147483647 h 468"/>
                <a:gd name="T78" fmla="*/ 2147483647 w 485"/>
                <a:gd name="T79" fmla="*/ 2147483647 h 468"/>
                <a:gd name="T80" fmla="*/ 2147483647 w 485"/>
                <a:gd name="T81" fmla="*/ 2147483647 h 468"/>
                <a:gd name="T82" fmla="*/ 2147483647 w 485"/>
                <a:gd name="T83" fmla="*/ 2147483647 h 468"/>
                <a:gd name="T84" fmla="*/ 2147483647 w 485"/>
                <a:gd name="T85" fmla="*/ 2147483647 h 468"/>
                <a:gd name="T86" fmla="*/ 2147483647 w 485"/>
                <a:gd name="T87" fmla="*/ 2147483647 h 468"/>
                <a:gd name="T88" fmla="*/ 2147483647 w 485"/>
                <a:gd name="T89" fmla="*/ 2147483647 h 468"/>
                <a:gd name="T90" fmla="*/ 2147483647 w 485"/>
                <a:gd name="T91" fmla="*/ 2147483647 h 468"/>
                <a:gd name="T92" fmla="*/ 2147483647 w 485"/>
                <a:gd name="T93" fmla="*/ 2147483647 h 468"/>
                <a:gd name="T94" fmla="*/ 2147483647 w 485"/>
                <a:gd name="T95" fmla="*/ 2147483647 h 468"/>
                <a:gd name="T96" fmla="*/ 2147483647 w 485"/>
                <a:gd name="T97" fmla="*/ 2147483647 h 468"/>
                <a:gd name="T98" fmla="*/ 2147483647 w 485"/>
                <a:gd name="T99" fmla="*/ 2147483647 h 468"/>
                <a:gd name="T100" fmla="*/ 2147483647 w 485"/>
                <a:gd name="T101" fmla="*/ 2147483647 h 468"/>
                <a:gd name="T102" fmla="*/ 2147483647 w 485"/>
                <a:gd name="T103" fmla="*/ 2147483647 h 468"/>
                <a:gd name="T104" fmla="*/ 2147483647 w 485"/>
                <a:gd name="T105" fmla="*/ 2147483647 h 468"/>
                <a:gd name="T106" fmla="*/ 2147483647 w 485"/>
                <a:gd name="T107" fmla="*/ 2147483647 h 468"/>
                <a:gd name="T108" fmla="*/ 2147483647 w 485"/>
                <a:gd name="T109" fmla="*/ 2147483647 h 468"/>
                <a:gd name="T110" fmla="*/ 2147483647 w 485"/>
                <a:gd name="T111" fmla="*/ 2147483647 h 468"/>
                <a:gd name="T112" fmla="*/ 2147483647 w 485"/>
                <a:gd name="T113" fmla="*/ 2147483647 h 468"/>
                <a:gd name="T114" fmla="*/ 0 w 485"/>
                <a:gd name="T115" fmla="*/ 2147483647 h 468"/>
                <a:gd name="T116" fmla="*/ 2147483647 w 485"/>
                <a:gd name="T117" fmla="*/ 2147483647 h 468"/>
                <a:gd name="T118" fmla="*/ 2147483647 w 485"/>
                <a:gd name="T119" fmla="*/ 2147483647 h 468"/>
                <a:gd name="T120" fmla="*/ 2147483647 w 485"/>
                <a:gd name="T121" fmla="*/ 2147483647 h 468"/>
                <a:gd name="T122" fmla="*/ 2147483647 w 485"/>
                <a:gd name="T123" fmla="*/ 2147483647 h 468"/>
                <a:gd name="T124" fmla="*/ 2147483647 w 485"/>
                <a:gd name="T125" fmla="*/ 2147483647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76" name="Freeform 486"/>
            <p:cNvSpPr>
              <a:spLocks/>
            </p:cNvSpPr>
            <p:nvPr>
              <p:custDataLst>
                <p:tags r:id="rId310"/>
              </p:custDataLst>
            </p:nvPr>
          </p:nvSpPr>
          <p:spPr bwMode="auto">
            <a:xfrm>
              <a:off x="4705350" y="1758950"/>
              <a:ext cx="107950" cy="60325"/>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77" name="Freeform 487"/>
            <p:cNvSpPr>
              <a:spLocks/>
            </p:cNvSpPr>
            <p:nvPr>
              <p:custDataLst>
                <p:tags r:id="rId311"/>
              </p:custDataLst>
            </p:nvPr>
          </p:nvSpPr>
          <p:spPr bwMode="auto">
            <a:xfrm>
              <a:off x="4848225" y="1741488"/>
              <a:ext cx="63500" cy="57150"/>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78" name="Freeform 488"/>
            <p:cNvSpPr>
              <a:spLocks/>
            </p:cNvSpPr>
            <p:nvPr>
              <p:custDataLst>
                <p:tags r:id="rId312"/>
              </p:custDataLst>
            </p:nvPr>
          </p:nvSpPr>
          <p:spPr bwMode="auto">
            <a:xfrm>
              <a:off x="4884738" y="1749425"/>
              <a:ext cx="130175" cy="57150"/>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79" name="Freeform 489"/>
            <p:cNvSpPr>
              <a:spLocks/>
            </p:cNvSpPr>
            <p:nvPr>
              <p:custDataLst>
                <p:tags r:id="rId313"/>
              </p:custDataLst>
            </p:nvPr>
          </p:nvSpPr>
          <p:spPr bwMode="auto">
            <a:xfrm>
              <a:off x="5418138" y="1935163"/>
              <a:ext cx="41275" cy="57150"/>
            </a:xfrm>
            <a:custGeom>
              <a:avLst/>
              <a:gdLst>
                <a:gd name="T0" fmla="*/ 2147483647 w 100"/>
                <a:gd name="T1" fmla="*/ 0 h 42"/>
                <a:gd name="T2" fmla="*/ 2147483647 w 100"/>
                <a:gd name="T3" fmla="*/ 2147483647 h 42"/>
                <a:gd name="T4" fmla="*/ 2147483647 w 100"/>
                <a:gd name="T5" fmla="*/ 2147483647 h 42"/>
                <a:gd name="T6" fmla="*/ 2147483647 w 100"/>
                <a:gd name="T7" fmla="*/ 2147483647 h 42"/>
                <a:gd name="T8" fmla="*/ 2147483647 w 100"/>
                <a:gd name="T9" fmla="*/ 2147483647 h 42"/>
                <a:gd name="T10" fmla="*/ 2147483647 w 100"/>
                <a:gd name="T11" fmla="*/ 2147483647 h 42"/>
                <a:gd name="T12" fmla="*/ 2147483647 w 100"/>
                <a:gd name="T13" fmla="*/ 2147483647 h 42"/>
                <a:gd name="T14" fmla="*/ 2147483647 w 100"/>
                <a:gd name="T15" fmla="*/ 2147483647 h 42"/>
                <a:gd name="T16" fmla="*/ 2147483647 w 100"/>
                <a:gd name="T17" fmla="*/ 2147483647 h 42"/>
                <a:gd name="T18" fmla="*/ 2147483647 w 100"/>
                <a:gd name="T19" fmla="*/ 2147483647 h 42"/>
                <a:gd name="T20" fmla="*/ 2147483647 w 100"/>
                <a:gd name="T21" fmla="*/ 2147483647 h 42"/>
                <a:gd name="T22" fmla="*/ 2147483647 w 100"/>
                <a:gd name="T23" fmla="*/ 2147483647 h 42"/>
                <a:gd name="T24" fmla="*/ 2147483647 w 100"/>
                <a:gd name="T25" fmla="*/ 2147483647 h 42"/>
                <a:gd name="T26" fmla="*/ 2147483647 w 100"/>
                <a:gd name="T27" fmla="*/ 2147483647 h 42"/>
                <a:gd name="T28" fmla="*/ 0 w 100"/>
                <a:gd name="T29" fmla="*/ 2147483647 h 42"/>
                <a:gd name="T30" fmla="*/ 2147483647 w 100"/>
                <a:gd name="T31" fmla="*/ 2147483647 h 42"/>
                <a:gd name="T32" fmla="*/ 2147483647 w 100"/>
                <a:gd name="T33" fmla="*/ 2147483647 h 42"/>
                <a:gd name="T34" fmla="*/ 2147483647 w 100"/>
                <a:gd name="T35" fmla="*/ 2147483647 h 42"/>
                <a:gd name="T36" fmla="*/ 2147483647 w 100"/>
                <a:gd name="T37" fmla="*/ 2147483647 h 42"/>
                <a:gd name="T38" fmla="*/ 2147483647 w 100"/>
                <a:gd name="T39" fmla="*/ 2147483647 h 42"/>
                <a:gd name="T40" fmla="*/ 2147483647 w 100"/>
                <a:gd name="T41" fmla="*/ 2147483647 h 42"/>
                <a:gd name="T42" fmla="*/ 2147483647 w 100"/>
                <a:gd name="T43" fmla="*/ 2147483647 h 42"/>
                <a:gd name="T44" fmla="*/ 2147483647 w 100"/>
                <a:gd name="T45" fmla="*/ 2147483647 h 42"/>
                <a:gd name="T46" fmla="*/ 2147483647 w 100"/>
                <a:gd name="T47" fmla="*/ 2147483647 h 42"/>
                <a:gd name="T48" fmla="*/ 2147483647 w 100"/>
                <a:gd name="T49" fmla="*/ 2147483647 h 42"/>
                <a:gd name="T50" fmla="*/ 2147483647 w 100"/>
                <a:gd name="T51" fmla="*/ 0 h 42"/>
                <a:gd name="T52" fmla="*/ 2147483647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80" name="Freeform 490"/>
            <p:cNvSpPr>
              <a:spLocks/>
            </p:cNvSpPr>
            <p:nvPr>
              <p:custDataLst>
                <p:tags r:id="rId314"/>
              </p:custDataLst>
            </p:nvPr>
          </p:nvSpPr>
          <p:spPr bwMode="auto">
            <a:xfrm>
              <a:off x="5327650" y="1793875"/>
              <a:ext cx="15875" cy="58738"/>
            </a:xfrm>
            <a:custGeom>
              <a:avLst/>
              <a:gdLst>
                <a:gd name="T0" fmla="*/ 2147483647 w 40"/>
                <a:gd name="T1" fmla="*/ 2147483647 h 5"/>
                <a:gd name="T2" fmla="*/ 0 w 40"/>
                <a:gd name="T3" fmla="*/ 2147483647 h 5"/>
                <a:gd name="T4" fmla="*/ 2147483647 w 40"/>
                <a:gd name="T5" fmla="*/ 2147483647 h 5"/>
                <a:gd name="T6" fmla="*/ 2147483647 w 40"/>
                <a:gd name="T7" fmla="*/ 2147483647 h 5"/>
                <a:gd name="T8" fmla="*/ 2147483647 w 40"/>
                <a:gd name="T9" fmla="*/ 0 h 5"/>
                <a:gd name="T10" fmla="*/ 2147483647 w 40"/>
                <a:gd name="T11" fmla="*/ 0 h 5"/>
                <a:gd name="T12" fmla="*/ 2147483647 w 40"/>
                <a:gd name="T13" fmla="*/ 0 h 5"/>
                <a:gd name="T14" fmla="*/ 2147483647 w 40"/>
                <a:gd name="T15" fmla="*/ 2147483647 h 5"/>
                <a:gd name="T16" fmla="*/ 2147483647 w 40"/>
                <a:gd name="T17" fmla="*/ 2147483647 h 5"/>
                <a:gd name="T18" fmla="*/ 2147483647 w 40"/>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81" name="Freeform 491"/>
            <p:cNvSpPr>
              <a:spLocks/>
            </p:cNvSpPr>
            <p:nvPr>
              <p:custDataLst>
                <p:tags r:id="rId315"/>
              </p:custDataLst>
            </p:nvPr>
          </p:nvSpPr>
          <p:spPr bwMode="auto">
            <a:xfrm>
              <a:off x="5349875" y="1752600"/>
              <a:ext cx="14288" cy="60325"/>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0 w 33"/>
                <a:gd name="T17" fmla="*/ 2147483647 h 31"/>
                <a:gd name="T18" fmla="*/ 0 w 33"/>
                <a:gd name="T19" fmla="*/ 2147483647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82" name="Freeform 492"/>
            <p:cNvSpPr>
              <a:spLocks/>
            </p:cNvSpPr>
            <p:nvPr>
              <p:custDataLst>
                <p:tags r:id="rId316"/>
              </p:custDataLst>
            </p:nvPr>
          </p:nvSpPr>
          <p:spPr bwMode="auto">
            <a:xfrm>
              <a:off x="5494338" y="1868488"/>
              <a:ext cx="17462" cy="57150"/>
            </a:xfrm>
            <a:custGeom>
              <a:avLst/>
              <a:gdLst>
                <a:gd name="T0" fmla="*/ 2147483647 w 41"/>
                <a:gd name="T1" fmla="*/ 0 h 43"/>
                <a:gd name="T2" fmla="*/ 2147483647 w 41"/>
                <a:gd name="T3" fmla="*/ 2147483647 h 43"/>
                <a:gd name="T4" fmla="*/ 2147483647 w 41"/>
                <a:gd name="T5" fmla="*/ 2147483647 h 43"/>
                <a:gd name="T6" fmla="*/ 2147483647 w 41"/>
                <a:gd name="T7" fmla="*/ 2147483647 h 43"/>
                <a:gd name="T8" fmla="*/ 2147483647 w 41"/>
                <a:gd name="T9" fmla="*/ 2147483647 h 43"/>
                <a:gd name="T10" fmla="*/ 2147483647 w 41"/>
                <a:gd name="T11" fmla="*/ 2147483647 h 43"/>
                <a:gd name="T12" fmla="*/ 2147483647 w 41"/>
                <a:gd name="T13" fmla="*/ 2147483647 h 43"/>
                <a:gd name="T14" fmla="*/ 0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83" name="Freeform 493"/>
            <p:cNvSpPr>
              <a:spLocks/>
            </p:cNvSpPr>
            <p:nvPr>
              <p:custDataLst>
                <p:tags r:id="rId317"/>
              </p:custDataLst>
            </p:nvPr>
          </p:nvSpPr>
          <p:spPr bwMode="auto">
            <a:xfrm>
              <a:off x="5548313" y="1752600"/>
              <a:ext cx="93662" cy="60325"/>
            </a:xfrm>
            <a:custGeom>
              <a:avLst/>
              <a:gdLst>
                <a:gd name="T0" fmla="*/ 2147483647 w 213"/>
                <a:gd name="T1" fmla="*/ 0 h 62"/>
                <a:gd name="T2" fmla="*/ 2147483647 w 213"/>
                <a:gd name="T3" fmla="*/ 0 h 62"/>
                <a:gd name="T4" fmla="*/ 2147483647 w 213"/>
                <a:gd name="T5" fmla="*/ 2147483647 h 62"/>
                <a:gd name="T6" fmla="*/ 2147483647 w 213"/>
                <a:gd name="T7" fmla="*/ 2147483647 h 62"/>
                <a:gd name="T8" fmla="*/ 2147483647 w 213"/>
                <a:gd name="T9" fmla="*/ 2147483647 h 62"/>
                <a:gd name="T10" fmla="*/ 2147483647 w 213"/>
                <a:gd name="T11" fmla="*/ 2147483647 h 62"/>
                <a:gd name="T12" fmla="*/ 2147483647 w 213"/>
                <a:gd name="T13" fmla="*/ 2147483647 h 62"/>
                <a:gd name="T14" fmla="*/ 2147483647 w 213"/>
                <a:gd name="T15" fmla="*/ 2147483647 h 62"/>
                <a:gd name="T16" fmla="*/ 2147483647 w 213"/>
                <a:gd name="T17" fmla="*/ 2147483647 h 62"/>
                <a:gd name="T18" fmla="*/ 2147483647 w 213"/>
                <a:gd name="T19" fmla="*/ 2147483647 h 62"/>
                <a:gd name="T20" fmla="*/ 2147483647 w 213"/>
                <a:gd name="T21" fmla="*/ 2147483647 h 62"/>
                <a:gd name="T22" fmla="*/ 2147483647 w 213"/>
                <a:gd name="T23" fmla="*/ 2147483647 h 62"/>
                <a:gd name="T24" fmla="*/ 2147483647 w 213"/>
                <a:gd name="T25" fmla="*/ 2147483647 h 62"/>
                <a:gd name="T26" fmla="*/ 2147483647 w 213"/>
                <a:gd name="T27" fmla="*/ 2147483647 h 62"/>
                <a:gd name="T28" fmla="*/ 2147483647 w 213"/>
                <a:gd name="T29" fmla="*/ 2147483647 h 62"/>
                <a:gd name="T30" fmla="*/ 2147483647 w 213"/>
                <a:gd name="T31" fmla="*/ 2147483647 h 62"/>
                <a:gd name="T32" fmla="*/ 2147483647 w 213"/>
                <a:gd name="T33" fmla="*/ 2147483647 h 62"/>
                <a:gd name="T34" fmla="*/ 2147483647 w 213"/>
                <a:gd name="T35" fmla="*/ 2147483647 h 62"/>
                <a:gd name="T36" fmla="*/ 2147483647 w 213"/>
                <a:gd name="T37" fmla="*/ 2147483647 h 62"/>
                <a:gd name="T38" fmla="*/ 2147483647 w 213"/>
                <a:gd name="T39" fmla="*/ 2147483647 h 62"/>
                <a:gd name="T40" fmla="*/ 2147483647 w 213"/>
                <a:gd name="T41" fmla="*/ 2147483647 h 62"/>
                <a:gd name="T42" fmla="*/ 2147483647 w 213"/>
                <a:gd name="T43" fmla="*/ 2147483647 h 62"/>
                <a:gd name="T44" fmla="*/ 2147483647 w 213"/>
                <a:gd name="T45" fmla="*/ 2147483647 h 62"/>
                <a:gd name="T46" fmla="*/ 2147483647 w 213"/>
                <a:gd name="T47" fmla="*/ 2147483647 h 62"/>
                <a:gd name="T48" fmla="*/ 2147483647 w 213"/>
                <a:gd name="T49" fmla="*/ 2147483647 h 62"/>
                <a:gd name="T50" fmla="*/ 2147483647 w 213"/>
                <a:gd name="T51" fmla="*/ 2147483647 h 62"/>
                <a:gd name="T52" fmla="*/ 0 w 213"/>
                <a:gd name="T53" fmla="*/ 2147483647 h 62"/>
                <a:gd name="T54" fmla="*/ 2147483647 w 213"/>
                <a:gd name="T55" fmla="*/ 2147483647 h 62"/>
                <a:gd name="T56" fmla="*/ 2147483647 w 213"/>
                <a:gd name="T57" fmla="*/ 2147483647 h 62"/>
                <a:gd name="T58" fmla="*/ 2147483647 w 213"/>
                <a:gd name="T59" fmla="*/ 2147483647 h 62"/>
                <a:gd name="T60" fmla="*/ 2147483647 w 213"/>
                <a:gd name="T61" fmla="*/ 2147483647 h 62"/>
                <a:gd name="T62" fmla="*/ 2147483647 w 213"/>
                <a:gd name="T63" fmla="*/ 2147483647 h 62"/>
                <a:gd name="T64" fmla="*/ 2147483647 w 213"/>
                <a:gd name="T65" fmla="*/ 2147483647 h 62"/>
                <a:gd name="T66" fmla="*/ 2147483647 w 213"/>
                <a:gd name="T67" fmla="*/ 2147483647 h 62"/>
                <a:gd name="T68" fmla="*/ 2147483647 w 213"/>
                <a:gd name="T69" fmla="*/ 2147483647 h 62"/>
                <a:gd name="T70" fmla="*/ 2147483647 w 213"/>
                <a:gd name="T71" fmla="*/ 2147483647 h 62"/>
                <a:gd name="T72" fmla="*/ 2147483647 w 213"/>
                <a:gd name="T73" fmla="*/ 2147483647 h 62"/>
                <a:gd name="T74" fmla="*/ 2147483647 w 213"/>
                <a:gd name="T75" fmla="*/ 0 h 62"/>
                <a:gd name="T76" fmla="*/ 2147483647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84" name="Freeform 494"/>
            <p:cNvSpPr>
              <a:spLocks/>
            </p:cNvSpPr>
            <p:nvPr>
              <p:custDataLst>
                <p:tags r:id="rId318"/>
              </p:custDataLst>
            </p:nvPr>
          </p:nvSpPr>
          <p:spPr bwMode="auto">
            <a:xfrm>
              <a:off x="5608638" y="1778000"/>
              <a:ext cx="103187" cy="60325"/>
            </a:xfrm>
            <a:custGeom>
              <a:avLst/>
              <a:gdLst>
                <a:gd name="T0" fmla="*/ 2147483647 w 239"/>
                <a:gd name="T1" fmla="*/ 0 h 56"/>
                <a:gd name="T2" fmla="*/ 2147483647 w 239"/>
                <a:gd name="T3" fmla="*/ 2147483647 h 56"/>
                <a:gd name="T4" fmla="*/ 2147483647 w 239"/>
                <a:gd name="T5" fmla="*/ 2147483647 h 56"/>
                <a:gd name="T6" fmla="*/ 2147483647 w 239"/>
                <a:gd name="T7" fmla="*/ 2147483647 h 56"/>
                <a:gd name="T8" fmla="*/ 2147483647 w 239"/>
                <a:gd name="T9" fmla="*/ 2147483647 h 56"/>
                <a:gd name="T10" fmla="*/ 2147483647 w 239"/>
                <a:gd name="T11" fmla="*/ 2147483647 h 56"/>
                <a:gd name="T12" fmla="*/ 2147483647 w 239"/>
                <a:gd name="T13" fmla="*/ 2147483647 h 56"/>
                <a:gd name="T14" fmla="*/ 2147483647 w 239"/>
                <a:gd name="T15" fmla="*/ 2147483647 h 56"/>
                <a:gd name="T16" fmla="*/ 0 w 239"/>
                <a:gd name="T17" fmla="*/ 2147483647 h 56"/>
                <a:gd name="T18" fmla="*/ 2147483647 w 239"/>
                <a:gd name="T19" fmla="*/ 2147483647 h 56"/>
                <a:gd name="T20" fmla="*/ 2147483647 w 239"/>
                <a:gd name="T21" fmla="*/ 2147483647 h 56"/>
                <a:gd name="T22" fmla="*/ 2147483647 w 239"/>
                <a:gd name="T23" fmla="*/ 2147483647 h 56"/>
                <a:gd name="T24" fmla="*/ 2147483647 w 239"/>
                <a:gd name="T25" fmla="*/ 2147483647 h 56"/>
                <a:gd name="T26" fmla="*/ 2147483647 w 239"/>
                <a:gd name="T27" fmla="*/ 2147483647 h 56"/>
                <a:gd name="T28" fmla="*/ 2147483647 w 239"/>
                <a:gd name="T29" fmla="*/ 2147483647 h 56"/>
                <a:gd name="T30" fmla="*/ 2147483647 w 239"/>
                <a:gd name="T31" fmla="*/ 2147483647 h 56"/>
                <a:gd name="T32" fmla="*/ 2147483647 w 239"/>
                <a:gd name="T33" fmla="*/ 2147483647 h 56"/>
                <a:gd name="T34" fmla="*/ 2147483647 w 239"/>
                <a:gd name="T35" fmla="*/ 2147483647 h 56"/>
                <a:gd name="T36" fmla="*/ 2147483647 w 239"/>
                <a:gd name="T37" fmla="*/ 2147483647 h 56"/>
                <a:gd name="T38" fmla="*/ 2147483647 w 239"/>
                <a:gd name="T39" fmla="*/ 2147483647 h 56"/>
                <a:gd name="T40" fmla="*/ 2147483647 w 239"/>
                <a:gd name="T41" fmla="*/ 2147483647 h 56"/>
                <a:gd name="T42" fmla="*/ 2147483647 w 239"/>
                <a:gd name="T43" fmla="*/ 2147483647 h 56"/>
                <a:gd name="T44" fmla="*/ 2147483647 w 239"/>
                <a:gd name="T45" fmla="*/ 2147483647 h 56"/>
                <a:gd name="T46" fmla="*/ 2147483647 w 239"/>
                <a:gd name="T47" fmla="*/ 2147483647 h 56"/>
                <a:gd name="T48" fmla="*/ 2147483647 w 239"/>
                <a:gd name="T49" fmla="*/ 2147483647 h 56"/>
                <a:gd name="T50" fmla="*/ 2147483647 w 239"/>
                <a:gd name="T51" fmla="*/ 2147483647 h 56"/>
                <a:gd name="T52" fmla="*/ 2147483647 w 239"/>
                <a:gd name="T53" fmla="*/ 2147483647 h 56"/>
                <a:gd name="T54" fmla="*/ 2147483647 w 239"/>
                <a:gd name="T55" fmla="*/ 2147483647 h 56"/>
                <a:gd name="T56" fmla="*/ 2147483647 w 239"/>
                <a:gd name="T57" fmla="*/ 2147483647 h 56"/>
                <a:gd name="T58" fmla="*/ 2147483647 w 239"/>
                <a:gd name="T59" fmla="*/ 2147483647 h 56"/>
                <a:gd name="T60" fmla="*/ 2147483647 w 239"/>
                <a:gd name="T61" fmla="*/ 2147483647 h 56"/>
                <a:gd name="T62" fmla="*/ 2147483647 w 239"/>
                <a:gd name="T63" fmla="*/ 2147483647 h 56"/>
                <a:gd name="T64" fmla="*/ 2147483647 w 239"/>
                <a:gd name="T65" fmla="*/ 2147483647 h 56"/>
                <a:gd name="T66" fmla="*/ 2147483647 w 239"/>
                <a:gd name="T67" fmla="*/ 2147483647 h 56"/>
                <a:gd name="T68" fmla="*/ 2147483647 w 239"/>
                <a:gd name="T69" fmla="*/ 2147483647 h 56"/>
                <a:gd name="T70" fmla="*/ 2147483647 w 239"/>
                <a:gd name="T71" fmla="*/ 2147483647 h 56"/>
                <a:gd name="T72" fmla="*/ 2147483647 w 239"/>
                <a:gd name="T73" fmla="*/ 2147483647 h 56"/>
                <a:gd name="T74" fmla="*/ 2147483647 w 239"/>
                <a:gd name="T75" fmla="*/ 2147483647 h 56"/>
                <a:gd name="T76" fmla="*/ 2147483647 w 239"/>
                <a:gd name="T77" fmla="*/ 2147483647 h 56"/>
                <a:gd name="T78" fmla="*/ 2147483647 w 239"/>
                <a:gd name="T79" fmla="*/ 2147483647 h 56"/>
                <a:gd name="T80" fmla="*/ 2147483647 w 239"/>
                <a:gd name="T81" fmla="*/ 2147483647 h 56"/>
                <a:gd name="T82" fmla="*/ 2147483647 w 239"/>
                <a:gd name="T83" fmla="*/ 2147483647 h 56"/>
                <a:gd name="T84" fmla="*/ 2147483647 w 239"/>
                <a:gd name="T85" fmla="*/ 2147483647 h 56"/>
                <a:gd name="T86" fmla="*/ 2147483647 w 239"/>
                <a:gd name="T87" fmla="*/ 0 h 56"/>
                <a:gd name="T88" fmla="*/ 2147483647 w 239"/>
                <a:gd name="T89" fmla="*/ 2147483647 h 56"/>
                <a:gd name="T90" fmla="*/ 2147483647 w 239"/>
                <a:gd name="T91" fmla="*/ 2147483647 h 56"/>
                <a:gd name="T92" fmla="*/ 2147483647 w 239"/>
                <a:gd name="T93" fmla="*/ 2147483647 h 56"/>
                <a:gd name="T94" fmla="*/ 2147483647 w 239"/>
                <a:gd name="T95" fmla="*/ 2147483647 h 56"/>
                <a:gd name="T96" fmla="*/ 2147483647 w 239"/>
                <a:gd name="T97" fmla="*/ 2147483647 h 56"/>
                <a:gd name="T98" fmla="*/ 2147483647 w 239"/>
                <a:gd name="T99" fmla="*/ 2147483647 h 56"/>
                <a:gd name="T100" fmla="*/ 2147483647 w 239"/>
                <a:gd name="T101" fmla="*/ 2147483647 h 56"/>
                <a:gd name="T102" fmla="*/ 2147483647 w 239"/>
                <a:gd name="T103" fmla="*/ 2147483647 h 56"/>
                <a:gd name="T104" fmla="*/ 2147483647 w 239"/>
                <a:gd name="T105" fmla="*/ 2147483647 h 56"/>
                <a:gd name="T106" fmla="*/ 2147483647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85" name="Freeform 495"/>
            <p:cNvSpPr>
              <a:spLocks/>
            </p:cNvSpPr>
            <p:nvPr>
              <p:custDataLst>
                <p:tags r:id="rId319"/>
              </p:custDataLst>
            </p:nvPr>
          </p:nvSpPr>
          <p:spPr bwMode="auto">
            <a:xfrm>
              <a:off x="5726113" y="1792288"/>
              <a:ext cx="82550" cy="57150"/>
            </a:xfrm>
            <a:custGeom>
              <a:avLst/>
              <a:gdLst>
                <a:gd name="T0" fmla="*/ 2147483647 w 187"/>
                <a:gd name="T1" fmla="*/ 2147483647 h 80"/>
                <a:gd name="T2" fmla="*/ 2147483647 w 187"/>
                <a:gd name="T3" fmla="*/ 0 h 80"/>
                <a:gd name="T4" fmla="*/ 2147483647 w 187"/>
                <a:gd name="T5" fmla="*/ 2147483647 h 80"/>
                <a:gd name="T6" fmla="*/ 2147483647 w 187"/>
                <a:gd name="T7" fmla="*/ 2147483647 h 80"/>
                <a:gd name="T8" fmla="*/ 2147483647 w 187"/>
                <a:gd name="T9" fmla="*/ 2147483647 h 80"/>
                <a:gd name="T10" fmla="*/ 2147483647 w 187"/>
                <a:gd name="T11" fmla="*/ 2147483647 h 80"/>
                <a:gd name="T12" fmla="*/ 2147483647 w 187"/>
                <a:gd name="T13" fmla="*/ 2147483647 h 80"/>
                <a:gd name="T14" fmla="*/ 2147483647 w 187"/>
                <a:gd name="T15" fmla="*/ 2147483647 h 80"/>
                <a:gd name="T16" fmla="*/ 2147483647 w 187"/>
                <a:gd name="T17" fmla="*/ 2147483647 h 80"/>
                <a:gd name="T18" fmla="*/ 2147483647 w 187"/>
                <a:gd name="T19" fmla="*/ 2147483647 h 80"/>
                <a:gd name="T20" fmla="*/ 2147483647 w 187"/>
                <a:gd name="T21" fmla="*/ 2147483647 h 80"/>
                <a:gd name="T22" fmla="*/ 2147483647 w 187"/>
                <a:gd name="T23" fmla="*/ 2147483647 h 80"/>
                <a:gd name="T24" fmla="*/ 2147483647 w 187"/>
                <a:gd name="T25" fmla="*/ 2147483647 h 80"/>
                <a:gd name="T26" fmla="*/ 2147483647 w 187"/>
                <a:gd name="T27" fmla="*/ 2147483647 h 80"/>
                <a:gd name="T28" fmla="*/ 2147483647 w 187"/>
                <a:gd name="T29" fmla="*/ 2147483647 h 80"/>
                <a:gd name="T30" fmla="*/ 2147483647 w 187"/>
                <a:gd name="T31" fmla="*/ 2147483647 h 80"/>
                <a:gd name="T32" fmla="*/ 2147483647 w 187"/>
                <a:gd name="T33" fmla="*/ 2147483647 h 80"/>
                <a:gd name="T34" fmla="*/ 2147483647 w 187"/>
                <a:gd name="T35" fmla="*/ 2147483647 h 80"/>
                <a:gd name="T36" fmla="*/ 2147483647 w 187"/>
                <a:gd name="T37" fmla="*/ 2147483647 h 80"/>
                <a:gd name="T38" fmla="*/ 2147483647 w 187"/>
                <a:gd name="T39" fmla="*/ 2147483647 h 80"/>
                <a:gd name="T40" fmla="*/ 2147483647 w 187"/>
                <a:gd name="T41" fmla="*/ 2147483647 h 80"/>
                <a:gd name="T42" fmla="*/ 2147483647 w 187"/>
                <a:gd name="T43" fmla="*/ 2147483647 h 80"/>
                <a:gd name="T44" fmla="*/ 2147483647 w 187"/>
                <a:gd name="T45" fmla="*/ 2147483647 h 80"/>
                <a:gd name="T46" fmla="*/ 2147483647 w 187"/>
                <a:gd name="T47" fmla="*/ 2147483647 h 80"/>
                <a:gd name="T48" fmla="*/ 2147483647 w 187"/>
                <a:gd name="T49" fmla="*/ 2147483647 h 80"/>
                <a:gd name="T50" fmla="*/ 2147483647 w 187"/>
                <a:gd name="T51" fmla="*/ 2147483647 h 80"/>
                <a:gd name="T52" fmla="*/ 2147483647 w 187"/>
                <a:gd name="T53" fmla="*/ 2147483647 h 80"/>
                <a:gd name="T54" fmla="*/ 2147483647 w 187"/>
                <a:gd name="T55" fmla="*/ 2147483647 h 80"/>
                <a:gd name="T56" fmla="*/ 2147483647 w 187"/>
                <a:gd name="T57" fmla="*/ 2147483647 h 80"/>
                <a:gd name="T58" fmla="*/ 2147483647 w 187"/>
                <a:gd name="T59" fmla="*/ 2147483647 h 80"/>
                <a:gd name="T60" fmla="*/ 2147483647 w 187"/>
                <a:gd name="T61" fmla="*/ 2147483647 h 80"/>
                <a:gd name="T62" fmla="*/ 2147483647 w 187"/>
                <a:gd name="T63" fmla="*/ 2147483647 h 80"/>
                <a:gd name="T64" fmla="*/ 2147483647 w 187"/>
                <a:gd name="T65" fmla="*/ 2147483647 h 80"/>
                <a:gd name="T66" fmla="*/ 0 w 187"/>
                <a:gd name="T67" fmla="*/ 2147483647 h 80"/>
                <a:gd name="T68" fmla="*/ 2147483647 w 187"/>
                <a:gd name="T69" fmla="*/ 2147483647 h 80"/>
                <a:gd name="T70" fmla="*/ 2147483647 w 187"/>
                <a:gd name="T71" fmla="*/ 2147483647 h 80"/>
                <a:gd name="T72" fmla="*/ 2147483647 w 187"/>
                <a:gd name="T73" fmla="*/ 2147483647 h 80"/>
                <a:gd name="T74" fmla="*/ 2147483647 w 187"/>
                <a:gd name="T75" fmla="*/ 2147483647 h 80"/>
                <a:gd name="T76" fmla="*/ 2147483647 w 187"/>
                <a:gd name="T77" fmla="*/ 2147483647 h 80"/>
                <a:gd name="T78" fmla="*/ 2147483647 w 187"/>
                <a:gd name="T79" fmla="*/ 2147483647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86" name="Freeform 496"/>
            <p:cNvSpPr>
              <a:spLocks/>
            </p:cNvSpPr>
            <p:nvPr>
              <p:custDataLst>
                <p:tags r:id="rId320"/>
              </p:custDataLst>
            </p:nvPr>
          </p:nvSpPr>
          <p:spPr bwMode="auto">
            <a:xfrm>
              <a:off x="6253163" y="1917700"/>
              <a:ext cx="79375" cy="58738"/>
            </a:xfrm>
            <a:custGeom>
              <a:avLst/>
              <a:gdLst>
                <a:gd name="T0" fmla="*/ 2147483647 w 183"/>
                <a:gd name="T1" fmla="*/ 0 h 73"/>
                <a:gd name="T2" fmla="*/ 2147483647 w 183"/>
                <a:gd name="T3" fmla="*/ 0 h 73"/>
                <a:gd name="T4" fmla="*/ 2147483647 w 183"/>
                <a:gd name="T5" fmla="*/ 2147483647 h 73"/>
                <a:gd name="T6" fmla="*/ 2147483647 w 183"/>
                <a:gd name="T7" fmla="*/ 2147483647 h 73"/>
                <a:gd name="T8" fmla="*/ 2147483647 w 183"/>
                <a:gd name="T9" fmla="*/ 2147483647 h 73"/>
                <a:gd name="T10" fmla="*/ 2147483647 w 183"/>
                <a:gd name="T11" fmla="*/ 2147483647 h 73"/>
                <a:gd name="T12" fmla="*/ 2147483647 w 183"/>
                <a:gd name="T13" fmla="*/ 2147483647 h 73"/>
                <a:gd name="T14" fmla="*/ 2147483647 w 183"/>
                <a:gd name="T15" fmla="*/ 2147483647 h 73"/>
                <a:gd name="T16" fmla="*/ 2147483647 w 183"/>
                <a:gd name="T17" fmla="*/ 2147483647 h 73"/>
                <a:gd name="T18" fmla="*/ 2147483647 w 183"/>
                <a:gd name="T19" fmla="*/ 2147483647 h 73"/>
                <a:gd name="T20" fmla="*/ 2147483647 w 183"/>
                <a:gd name="T21" fmla="*/ 2147483647 h 73"/>
                <a:gd name="T22" fmla="*/ 2147483647 w 183"/>
                <a:gd name="T23" fmla="*/ 2147483647 h 73"/>
                <a:gd name="T24" fmla="*/ 2147483647 w 183"/>
                <a:gd name="T25" fmla="*/ 2147483647 h 73"/>
                <a:gd name="T26" fmla="*/ 2147483647 w 183"/>
                <a:gd name="T27" fmla="*/ 2147483647 h 73"/>
                <a:gd name="T28" fmla="*/ 2147483647 w 183"/>
                <a:gd name="T29" fmla="*/ 2147483647 h 73"/>
                <a:gd name="T30" fmla="*/ 2147483647 w 183"/>
                <a:gd name="T31" fmla="*/ 2147483647 h 73"/>
                <a:gd name="T32" fmla="*/ 2147483647 w 183"/>
                <a:gd name="T33" fmla="*/ 2147483647 h 73"/>
                <a:gd name="T34" fmla="*/ 2147483647 w 183"/>
                <a:gd name="T35" fmla="*/ 2147483647 h 73"/>
                <a:gd name="T36" fmla="*/ 2147483647 w 183"/>
                <a:gd name="T37" fmla="*/ 2147483647 h 73"/>
                <a:gd name="T38" fmla="*/ 2147483647 w 183"/>
                <a:gd name="T39" fmla="*/ 2147483647 h 73"/>
                <a:gd name="T40" fmla="*/ 2147483647 w 183"/>
                <a:gd name="T41" fmla="*/ 2147483647 h 73"/>
                <a:gd name="T42" fmla="*/ 2147483647 w 183"/>
                <a:gd name="T43" fmla="*/ 2147483647 h 73"/>
                <a:gd name="T44" fmla="*/ 2147483647 w 183"/>
                <a:gd name="T45" fmla="*/ 2147483647 h 73"/>
                <a:gd name="T46" fmla="*/ 2147483647 w 183"/>
                <a:gd name="T47" fmla="*/ 2147483647 h 73"/>
                <a:gd name="T48" fmla="*/ 2147483647 w 183"/>
                <a:gd name="T49" fmla="*/ 2147483647 h 73"/>
                <a:gd name="T50" fmla="*/ 0 w 183"/>
                <a:gd name="T51" fmla="*/ 2147483647 h 73"/>
                <a:gd name="T52" fmla="*/ 2147483647 w 183"/>
                <a:gd name="T53" fmla="*/ 2147483647 h 73"/>
                <a:gd name="T54" fmla="*/ 2147483647 w 183"/>
                <a:gd name="T55" fmla="*/ 2147483647 h 73"/>
                <a:gd name="T56" fmla="*/ 2147483647 w 183"/>
                <a:gd name="T57" fmla="*/ 2147483647 h 73"/>
                <a:gd name="T58" fmla="*/ 2147483647 w 183"/>
                <a:gd name="T59" fmla="*/ 2147483647 h 73"/>
                <a:gd name="T60" fmla="*/ 2147483647 w 183"/>
                <a:gd name="T61" fmla="*/ 2147483647 h 73"/>
                <a:gd name="T62" fmla="*/ 2147483647 w 183"/>
                <a:gd name="T63" fmla="*/ 0 h 73"/>
                <a:gd name="T64" fmla="*/ 2147483647 w 183"/>
                <a:gd name="T65" fmla="*/ 0 h 73"/>
                <a:gd name="T66" fmla="*/ 214748364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87" name="Freeform 497"/>
            <p:cNvSpPr>
              <a:spLocks/>
            </p:cNvSpPr>
            <p:nvPr>
              <p:custDataLst>
                <p:tags r:id="rId321"/>
              </p:custDataLst>
            </p:nvPr>
          </p:nvSpPr>
          <p:spPr bwMode="auto">
            <a:xfrm>
              <a:off x="6319838" y="1935163"/>
              <a:ext cx="33337" cy="57150"/>
            </a:xfrm>
            <a:custGeom>
              <a:avLst/>
              <a:gdLst>
                <a:gd name="T0" fmla="*/ 0 w 79"/>
                <a:gd name="T1" fmla="*/ 2147483647 h 42"/>
                <a:gd name="T2" fmla="*/ 2147483647 w 79"/>
                <a:gd name="T3" fmla="*/ 2147483647 h 42"/>
                <a:gd name="T4" fmla="*/ 2147483647 w 79"/>
                <a:gd name="T5" fmla="*/ 2147483647 h 42"/>
                <a:gd name="T6" fmla="*/ 2147483647 w 79"/>
                <a:gd name="T7" fmla="*/ 0 h 42"/>
                <a:gd name="T8" fmla="*/ 2147483647 w 79"/>
                <a:gd name="T9" fmla="*/ 0 h 42"/>
                <a:gd name="T10" fmla="*/ 2147483647 w 79"/>
                <a:gd name="T11" fmla="*/ 2147483647 h 42"/>
                <a:gd name="T12" fmla="*/ 2147483647 w 79"/>
                <a:gd name="T13" fmla="*/ 2147483647 h 42"/>
                <a:gd name="T14" fmla="*/ 2147483647 w 79"/>
                <a:gd name="T15" fmla="*/ 2147483647 h 42"/>
                <a:gd name="T16" fmla="*/ 2147483647 w 79"/>
                <a:gd name="T17" fmla="*/ 2147483647 h 42"/>
                <a:gd name="T18" fmla="*/ 2147483647 w 79"/>
                <a:gd name="T19" fmla="*/ 2147483647 h 42"/>
                <a:gd name="T20" fmla="*/ 2147483647 w 79"/>
                <a:gd name="T21" fmla="*/ 2147483647 h 42"/>
                <a:gd name="T22" fmla="*/ 2147483647 w 79"/>
                <a:gd name="T23" fmla="*/ 2147483647 h 42"/>
                <a:gd name="T24" fmla="*/ 2147483647 w 79"/>
                <a:gd name="T25" fmla="*/ 2147483647 h 42"/>
                <a:gd name="T26" fmla="*/ 2147483647 w 79"/>
                <a:gd name="T27" fmla="*/ 2147483647 h 42"/>
                <a:gd name="T28" fmla="*/ 2147483647 w 79"/>
                <a:gd name="T29" fmla="*/ 2147483647 h 42"/>
                <a:gd name="T30" fmla="*/ 2147483647 w 79"/>
                <a:gd name="T31" fmla="*/ 2147483647 h 42"/>
                <a:gd name="T32" fmla="*/ 2147483647 w 79"/>
                <a:gd name="T33" fmla="*/ 2147483647 h 42"/>
                <a:gd name="T34" fmla="*/ 2147483647 w 79"/>
                <a:gd name="T35" fmla="*/ 2147483647 h 42"/>
                <a:gd name="T36" fmla="*/ 2147483647 w 79"/>
                <a:gd name="T37" fmla="*/ 2147483647 h 42"/>
                <a:gd name="T38" fmla="*/ 2147483647 w 79"/>
                <a:gd name="T39" fmla="*/ 2147483647 h 42"/>
                <a:gd name="T40" fmla="*/ 2147483647 w 79"/>
                <a:gd name="T41" fmla="*/ 2147483647 h 42"/>
                <a:gd name="T42" fmla="*/ 2147483647 w 79"/>
                <a:gd name="T43" fmla="*/ 2147483647 h 42"/>
                <a:gd name="T44" fmla="*/ 2147483647 w 79"/>
                <a:gd name="T45" fmla="*/ 2147483647 h 42"/>
                <a:gd name="T46" fmla="*/ 0 w 79"/>
                <a:gd name="T47" fmla="*/ 2147483647 h 42"/>
                <a:gd name="T48" fmla="*/ 0 w 79"/>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88" name="Freeform 498"/>
            <p:cNvSpPr>
              <a:spLocks/>
            </p:cNvSpPr>
            <p:nvPr>
              <p:custDataLst>
                <p:tags r:id="rId322"/>
              </p:custDataLst>
            </p:nvPr>
          </p:nvSpPr>
          <p:spPr bwMode="auto">
            <a:xfrm>
              <a:off x="6350000" y="1946275"/>
              <a:ext cx="52388" cy="58738"/>
            </a:xfrm>
            <a:custGeom>
              <a:avLst/>
              <a:gdLst>
                <a:gd name="T0" fmla="*/ 2147483647 w 113"/>
                <a:gd name="T1" fmla="*/ 2147483647 h 52"/>
                <a:gd name="T2" fmla="*/ 2147483647 w 113"/>
                <a:gd name="T3" fmla="*/ 2147483647 h 52"/>
                <a:gd name="T4" fmla="*/ 2147483647 w 113"/>
                <a:gd name="T5" fmla="*/ 2147483647 h 52"/>
                <a:gd name="T6" fmla="*/ 2147483647 w 113"/>
                <a:gd name="T7" fmla="*/ 2147483647 h 52"/>
                <a:gd name="T8" fmla="*/ 2147483647 w 113"/>
                <a:gd name="T9" fmla="*/ 2147483647 h 52"/>
                <a:gd name="T10" fmla="*/ 2147483647 w 113"/>
                <a:gd name="T11" fmla="*/ 2147483647 h 52"/>
                <a:gd name="T12" fmla="*/ 2147483647 w 113"/>
                <a:gd name="T13" fmla="*/ 2147483647 h 52"/>
                <a:gd name="T14" fmla="*/ 2147483647 w 113"/>
                <a:gd name="T15" fmla="*/ 2147483647 h 52"/>
                <a:gd name="T16" fmla="*/ 2147483647 w 113"/>
                <a:gd name="T17" fmla="*/ 2147483647 h 52"/>
                <a:gd name="T18" fmla="*/ 2147483647 w 113"/>
                <a:gd name="T19" fmla="*/ 2147483647 h 52"/>
                <a:gd name="T20" fmla="*/ 2147483647 w 113"/>
                <a:gd name="T21" fmla="*/ 2147483647 h 52"/>
                <a:gd name="T22" fmla="*/ 2147483647 w 113"/>
                <a:gd name="T23" fmla="*/ 2147483647 h 52"/>
                <a:gd name="T24" fmla="*/ 2147483647 w 113"/>
                <a:gd name="T25" fmla="*/ 2147483647 h 52"/>
                <a:gd name="T26" fmla="*/ 2147483647 w 113"/>
                <a:gd name="T27" fmla="*/ 2147483647 h 52"/>
                <a:gd name="T28" fmla="*/ 2147483647 w 113"/>
                <a:gd name="T29" fmla="*/ 2147483647 h 52"/>
                <a:gd name="T30" fmla="*/ 2147483647 w 113"/>
                <a:gd name="T31" fmla="*/ 2147483647 h 52"/>
                <a:gd name="T32" fmla="*/ 2147483647 w 113"/>
                <a:gd name="T33" fmla="*/ 2147483647 h 52"/>
                <a:gd name="T34" fmla="*/ 2147483647 w 113"/>
                <a:gd name="T35" fmla="*/ 2147483647 h 52"/>
                <a:gd name="T36" fmla="*/ 0 w 113"/>
                <a:gd name="T37" fmla="*/ 2147483647 h 52"/>
                <a:gd name="T38" fmla="*/ 2147483647 w 113"/>
                <a:gd name="T39" fmla="*/ 2147483647 h 52"/>
                <a:gd name="T40" fmla="*/ 2147483647 w 113"/>
                <a:gd name="T41" fmla="*/ 2147483647 h 52"/>
                <a:gd name="T42" fmla="*/ 2147483647 w 113"/>
                <a:gd name="T43" fmla="*/ 2147483647 h 52"/>
                <a:gd name="T44" fmla="*/ 2147483647 w 113"/>
                <a:gd name="T45" fmla="*/ 2147483647 h 52"/>
                <a:gd name="T46" fmla="*/ 2147483647 w 113"/>
                <a:gd name="T47" fmla="*/ 2147483647 h 52"/>
                <a:gd name="T48" fmla="*/ 2147483647 w 113"/>
                <a:gd name="T49" fmla="*/ 2147483647 h 52"/>
                <a:gd name="T50" fmla="*/ 2147483647 w 113"/>
                <a:gd name="T51" fmla="*/ 2147483647 h 52"/>
                <a:gd name="T52" fmla="*/ 2147483647 w 113"/>
                <a:gd name="T53" fmla="*/ 0 h 52"/>
                <a:gd name="T54" fmla="*/ 2147483647 w 113"/>
                <a:gd name="T55" fmla="*/ 0 h 52"/>
                <a:gd name="T56" fmla="*/ 2147483647 w 113"/>
                <a:gd name="T57" fmla="*/ 2147483647 h 52"/>
                <a:gd name="T58" fmla="*/ 2147483647 w 113"/>
                <a:gd name="T59" fmla="*/ 2147483647 h 52"/>
                <a:gd name="T60" fmla="*/ 2147483647 w 113"/>
                <a:gd name="T61" fmla="*/ 2147483647 h 52"/>
                <a:gd name="T62" fmla="*/ 2147483647 w 113"/>
                <a:gd name="T63" fmla="*/ 2147483647 h 52"/>
                <a:gd name="T64" fmla="*/ 2147483647 w 113"/>
                <a:gd name="T65" fmla="*/ 2147483647 h 52"/>
                <a:gd name="T66" fmla="*/ 2147483647 w 113"/>
                <a:gd name="T67" fmla="*/ 2147483647 h 52"/>
                <a:gd name="T68" fmla="*/ 2147483647 w 113"/>
                <a:gd name="T69" fmla="*/ 2147483647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89" name="Freeform 499"/>
            <p:cNvSpPr>
              <a:spLocks/>
            </p:cNvSpPr>
            <p:nvPr>
              <p:custDataLst>
                <p:tags r:id="rId323"/>
              </p:custDataLst>
            </p:nvPr>
          </p:nvSpPr>
          <p:spPr bwMode="auto">
            <a:xfrm>
              <a:off x="6121400" y="1919288"/>
              <a:ext cx="61913" cy="58737"/>
            </a:xfrm>
            <a:custGeom>
              <a:avLst/>
              <a:gdLst>
                <a:gd name="T0" fmla="*/ 0 w 139"/>
                <a:gd name="T1" fmla="*/ 2147483647 h 40"/>
                <a:gd name="T2" fmla="*/ 2147483647 w 139"/>
                <a:gd name="T3" fmla="*/ 2147483647 h 40"/>
                <a:gd name="T4" fmla="*/ 2147483647 w 139"/>
                <a:gd name="T5" fmla="*/ 2147483647 h 40"/>
                <a:gd name="T6" fmla="*/ 2147483647 w 139"/>
                <a:gd name="T7" fmla="*/ 2147483647 h 40"/>
                <a:gd name="T8" fmla="*/ 2147483647 w 139"/>
                <a:gd name="T9" fmla="*/ 2147483647 h 40"/>
                <a:gd name="T10" fmla="*/ 2147483647 w 139"/>
                <a:gd name="T11" fmla="*/ 2147483647 h 40"/>
                <a:gd name="T12" fmla="*/ 2147483647 w 139"/>
                <a:gd name="T13" fmla="*/ 2147483647 h 40"/>
                <a:gd name="T14" fmla="*/ 2147483647 w 139"/>
                <a:gd name="T15" fmla="*/ 0 h 40"/>
                <a:gd name="T16" fmla="*/ 2147483647 w 139"/>
                <a:gd name="T17" fmla="*/ 2147483647 h 40"/>
                <a:gd name="T18" fmla="*/ 2147483647 w 139"/>
                <a:gd name="T19" fmla="*/ 2147483647 h 40"/>
                <a:gd name="T20" fmla="*/ 2147483647 w 139"/>
                <a:gd name="T21" fmla="*/ 2147483647 h 40"/>
                <a:gd name="T22" fmla="*/ 2147483647 w 139"/>
                <a:gd name="T23" fmla="*/ 2147483647 h 40"/>
                <a:gd name="T24" fmla="*/ 2147483647 w 139"/>
                <a:gd name="T25" fmla="*/ 2147483647 h 40"/>
                <a:gd name="T26" fmla="*/ 2147483647 w 139"/>
                <a:gd name="T27" fmla="*/ 2147483647 h 40"/>
                <a:gd name="T28" fmla="*/ 2147483647 w 139"/>
                <a:gd name="T29" fmla="*/ 2147483647 h 40"/>
                <a:gd name="T30" fmla="*/ 2147483647 w 139"/>
                <a:gd name="T31" fmla="*/ 2147483647 h 40"/>
                <a:gd name="T32" fmla="*/ 2147483647 w 139"/>
                <a:gd name="T33" fmla="*/ 2147483647 h 40"/>
                <a:gd name="T34" fmla="*/ 2147483647 w 139"/>
                <a:gd name="T35" fmla="*/ 2147483647 h 40"/>
                <a:gd name="T36" fmla="*/ 2147483647 w 139"/>
                <a:gd name="T37" fmla="*/ 2147483647 h 40"/>
                <a:gd name="T38" fmla="*/ 2147483647 w 139"/>
                <a:gd name="T39" fmla="*/ 2147483647 h 40"/>
                <a:gd name="T40" fmla="*/ 2147483647 w 139"/>
                <a:gd name="T41" fmla="*/ 2147483647 h 40"/>
                <a:gd name="T42" fmla="*/ 0 w 139"/>
                <a:gd name="T43" fmla="*/ 21474836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90" name="Freeform 500"/>
            <p:cNvSpPr>
              <a:spLocks/>
            </p:cNvSpPr>
            <p:nvPr>
              <p:custDataLst>
                <p:tags r:id="rId324"/>
              </p:custDataLst>
            </p:nvPr>
          </p:nvSpPr>
          <p:spPr bwMode="auto">
            <a:xfrm>
              <a:off x="6421438" y="1860550"/>
              <a:ext cx="139700" cy="57150"/>
            </a:xfrm>
            <a:custGeom>
              <a:avLst/>
              <a:gdLst>
                <a:gd name="T0" fmla="*/ 2147483647 w 325"/>
                <a:gd name="T1" fmla="*/ 2147483647 h 71"/>
                <a:gd name="T2" fmla="*/ 2147483647 w 325"/>
                <a:gd name="T3" fmla="*/ 2147483647 h 71"/>
                <a:gd name="T4" fmla="*/ 2147483647 w 325"/>
                <a:gd name="T5" fmla="*/ 0 h 71"/>
                <a:gd name="T6" fmla="*/ 2147483647 w 325"/>
                <a:gd name="T7" fmla="*/ 2147483647 h 71"/>
                <a:gd name="T8" fmla="*/ 2147483647 w 325"/>
                <a:gd name="T9" fmla="*/ 2147483647 h 71"/>
                <a:gd name="T10" fmla="*/ 2147483647 w 325"/>
                <a:gd name="T11" fmla="*/ 2147483647 h 71"/>
                <a:gd name="T12" fmla="*/ 2147483647 w 325"/>
                <a:gd name="T13" fmla="*/ 2147483647 h 71"/>
                <a:gd name="T14" fmla="*/ 2147483647 w 325"/>
                <a:gd name="T15" fmla="*/ 2147483647 h 71"/>
                <a:gd name="T16" fmla="*/ 2147483647 w 325"/>
                <a:gd name="T17" fmla="*/ 2147483647 h 71"/>
                <a:gd name="T18" fmla="*/ 2147483647 w 325"/>
                <a:gd name="T19" fmla="*/ 2147483647 h 71"/>
                <a:gd name="T20" fmla="*/ 2147483647 w 325"/>
                <a:gd name="T21" fmla="*/ 2147483647 h 71"/>
                <a:gd name="T22" fmla="*/ 2147483647 w 325"/>
                <a:gd name="T23" fmla="*/ 2147483647 h 71"/>
                <a:gd name="T24" fmla="*/ 2147483647 w 325"/>
                <a:gd name="T25" fmla="*/ 2147483647 h 71"/>
                <a:gd name="T26" fmla="*/ 2147483647 w 325"/>
                <a:gd name="T27" fmla="*/ 2147483647 h 71"/>
                <a:gd name="T28" fmla="*/ 2147483647 w 325"/>
                <a:gd name="T29" fmla="*/ 2147483647 h 71"/>
                <a:gd name="T30" fmla="*/ 2147483647 w 325"/>
                <a:gd name="T31" fmla="*/ 2147483647 h 71"/>
                <a:gd name="T32" fmla="*/ 2147483647 w 325"/>
                <a:gd name="T33" fmla="*/ 2147483647 h 71"/>
                <a:gd name="T34" fmla="*/ 2147483647 w 325"/>
                <a:gd name="T35" fmla="*/ 2147483647 h 71"/>
                <a:gd name="T36" fmla="*/ 2147483647 w 325"/>
                <a:gd name="T37" fmla="*/ 2147483647 h 71"/>
                <a:gd name="T38" fmla="*/ 2147483647 w 325"/>
                <a:gd name="T39" fmla="*/ 2147483647 h 71"/>
                <a:gd name="T40" fmla="*/ 2147483647 w 325"/>
                <a:gd name="T41" fmla="*/ 2147483647 h 71"/>
                <a:gd name="T42" fmla="*/ 2147483647 w 325"/>
                <a:gd name="T43" fmla="*/ 2147483647 h 71"/>
                <a:gd name="T44" fmla="*/ 2147483647 w 325"/>
                <a:gd name="T45" fmla="*/ 2147483647 h 71"/>
                <a:gd name="T46" fmla="*/ 2147483647 w 325"/>
                <a:gd name="T47" fmla="*/ 2147483647 h 71"/>
                <a:gd name="T48" fmla="*/ 2147483647 w 325"/>
                <a:gd name="T49" fmla="*/ 2147483647 h 71"/>
                <a:gd name="T50" fmla="*/ 2147483647 w 325"/>
                <a:gd name="T51" fmla="*/ 2147483647 h 71"/>
                <a:gd name="T52" fmla="*/ 2147483647 w 325"/>
                <a:gd name="T53" fmla="*/ 2147483647 h 71"/>
                <a:gd name="T54" fmla="*/ 2147483647 w 325"/>
                <a:gd name="T55" fmla="*/ 2147483647 h 71"/>
                <a:gd name="T56" fmla="*/ 2147483647 w 325"/>
                <a:gd name="T57" fmla="*/ 2147483647 h 71"/>
                <a:gd name="T58" fmla="*/ 2147483647 w 325"/>
                <a:gd name="T59" fmla="*/ 2147483647 h 71"/>
                <a:gd name="T60" fmla="*/ 2147483647 w 325"/>
                <a:gd name="T61" fmla="*/ 2147483647 h 71"/>
                <a:gd name="T62" fmla="*/ 0 w 325"/>
                <a:gd name="T63" fmla="*/ 2147483647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91" name="Freeform 501"/>
            <p:cNvSpPr>
              <a:spLocks/>
            </p:cNvSpPr>
            <p:nvPr>
              <p:custDataLst>
                <p:tags r:id="rId325"/>
              </p:custDataLst>
            </p:nvPr>
          </p:nvSpPr>
          <p:spPr bwMode="auto">
            <a:xfrm>
              <a:off x="6581775" y="1868488"/>
              <a:ext cx="95250" cy="57150"/>
            </a:xfrm>
            <a:custGeom>
              <a:avLst/>
              <a:gdLst>
                <a:gd name="T0" fmla="*/ 2147483647 w 220"/>
                <a:gd name="T1" fmla="*/ 2147483647 h 72"/>
                <a:gd name="T2" fmla="*/ 2147483647 w 220"/>
                <a:gd name="T3" fmla="*/ 2147483647 h 72"/>
                <a:gd name="T4" fmla="*/ 2147483647 w 220"/>
                <a:gd name="T5" fmla="*/ 2147483647 h 72"/>
                <a:gd name="T6" fmla="*/ 2147483647 w 220"/>
                <a:gd name="T7" fmla="*/ 2147483647 h 72"/>
                <a:gd name="T8" fmla="*/ 2147483647 w 220"/>
                <a:gd name="T9" fmla="*/ 2147483647 h 72"/>
                <a:gd name="T10" fmla="*/ 2147483647 w 220"/>
                <a:gd name="T11" fmla="*/ 2147483647 h 72"/>
                <a:gd name="T12" fmla="*/ 2147483647 w 220"/>
                <a:gd name="T13" fmla="*/ 2147483647 h 72"/>
                <a:gd name="T14" fmla="*/ 2147483647 w 220"/>
                <a:gd name="T15" fmla="*/ 2147483647 h 72"/>
                <a:gd name="T16" fmla="*/ 2147483647 w 220"/>
                <a:gd name="T17" fmla="*/ 2147483647 h 72"/>
                <a:gd name="T18" fmla="*/ 2147483647 w 220"/>
                <a:gd name="T19" fmla="*/ 2147483647 h 72"/>
                <a:gd name="T20" fmla="*/ 2147483647 w 220"/>
                <a:gd name="T21" fmla="*/ 2147483647 h 72"/>
                <a:gd name="T22" fmla="*/ 2147483647 w 220"/>
                <a:gd name="T23" fmla="*/ 2147483647 h 72"/>
                <a:gd name="T24" fmla="*/ 2147483647 w 220"/>
                <a:gd name="T25" fmla="*/ 2147483647 h 72"/>
                <a:gd name="T26" fmla="*/ 2147483647 w 220"/>
                <a:gd name="T27" fmla="*/ 2147483647 h 72"/>
                <a:gd name="T28" fmla="*/ 2147483647 w 220"/>
                <a:gd name="T29" fmla="*/ 0 h 72"/>
                <a:gd name="T30" fmla="*/ 2147483647 w 220"/>
                <a:gd name="T31" fmla="*/ 2147483647 h 72"/>
                <a:gd name="T32" fmla="*/ 2147483647 w 220"/>
                <a:gd name="T33" fmla="*/ 2147483647 h 72"/>
                <a:gd name="T34" fmla="*/ 2147483647 w 220"/>
                <a:gd name="T35" fmla="*/ 2147483647 h 72"/>
                <a:gd name="T36" fmla="*/ 2147483647 w 220"/>
                <a:gd name="T37" fmla="*/ 2147483647 h 72"/>
                <a:gd name="T38" fmla="*/ 2147483647 w 220"/>
                <a:gd name="T39" fmla="*/ 2147483647 h 72"/>
                <a:gd name="T40" fmla="*/ 2147483647 w 220"/>
                <a:gd name="T41" fmla="*/ 2147483647 h 72"/>
                <a:gd name="T42" fmla="*/ 2147483647 w 220"/>
                <a:gd name="T43" fmla="*/ 2147483647 h 72"/>
                <a:gd name="T44" fmla="*/ 2147483647 w 220"/>
                <a:gd name="T45" fmla="*/ 2147483647 h 72"/>
                <a:gd name="T46" fmla="*/ 2147483647 w 220"/>
                <a:gd name="T47" fmla="*/ 2147483647 h 72"/>
                <a:gd name="T48" fmla="*/ 2147483647 w 220"/>
                <a:gd name="T49" fmla="*/ 2147483647 h 72"/>
                <a:gd name="T50" fmla="*/ 2147483647 w 220"/>
                <a:gd name="T51" fmla="*/ 2147483647 h 72"/>
                <a:gd name="T52" fmla="*/ 2147483647 w 220"/>
                <a:gd name="T53" fmla="*/ 2147483647 h 72"/>
                <a:gd name="T54" fmla="*/ 2147483647 w 220"/>
                <a:gd name="T55" fmla="*/ 2147483647 h 72"/>
                <a:gd name="T56" fmla="*/ 2147483647 w 220"/>
                <a:gd name="T57" fmla="*/ 2147483647 h 72"/>
                <a:gd name="T58" fmla="*/ 2147483647 w 220"/>
                <a:gd name="T59" fmla="*/ 2147483647 h 72"/>
                <a:gd name="T60" fmla="*/ 2147483647 w 220"/>
                <a:gd name="T61" fmla="*/ 2147483647 h 72"/>
                <a:gd name="T62" fmla="*/ 2147483647 w 220"/>
                <a:gd name="T63" fmla="*/ 2147483647 h 72"/>
                <a:gd name="T64" fmla="*/ 2147483647 w 220"/>
                <a:gd name="T65" fmla="*/ 2147483647 h 72"/>
                <a:gd name="T66" fmla="*/ 2147483647 w 220"/>
                <a:gd name="T67" fmla="*/ 2147483647 h 72"/>
                <a:gd name="T68" fmla="*/ 2147483647 w 220"/>
                <a:gd name="T69" fmla="*/ 2147483647 h 72"/>
                <a:gd name="T70" fmla="*/ 2147483647 w 220"/>
                <a:gd name="T71" fmla="*/ 2147483647 h 72"/>
                <a:gd name="T72" fmla="*/ 2147483647 w 220"/>
                <a:gd name="T73" fmla="*/ 2147483647 h 72"/>
                <a:gd name="T74" fmla="*/ 2147483647 w 220"/>
                <a:gd name="T75" fmla="*/ 2147483647 h 72"/>
                <a:gd name="T76" fmla="*/ 2147483647 w 220"/>
                <a:gd name="T77" fmla="*/ 2147483647 h 72"/>
                <a:gd name="T78" fmla="*/ 2147483647 w 220"/>
                <a:gd name="T79" fmla="*/ 2147483647 h 72"/>
                <a:gd name="T80" fmla="*/ 2147483647 w 220"/>
                <a:gd name="T81" fmla="*/ 2147483647 h 72"/>
                <a:gd name="T82" fmla="*/ 2147483647 w 220"/>
                <a:gd name="T83" fmla="*/ 2147483647 h 72"/>
                <a:gd name="T84" fmla="*/ 2147483647 w 220"/>
                <a:gd name="T85" fmla="*/ 2147483647 h 72"/>
                <a:gd name="T86" fmla="*/ 2147483647 w 220"/>
                <a:gd name="T87" fmla="*/ 2147483647 h 72"/>
                <a:gd name="T88" fmla="*/ 2147483647 w 220"/>
                <a:gd name="T89" fmla="*/ 2147483647 h 72"/>
                <a:gd name="T90" fmla="*/ 2147483647 w 220"/>
                <a:gd name="T91" fmla="*/ 2147483647 h 72"/>
                <a:gd name="T92" fmla="*/ 2147483647 w 220"/>
                <a:gd name="T93" fmla="*/ 2147483647 h 72"/>
                <a:gd name="T94" fmla="*/ 2147483647 w 220"/>
                <a:gd name="T95" fmla="*/ 2147483647 h 72"/>
                <a:gd name="T96" fmla="*/ 2147483647 w 220"/>
                <a:gd name="T97" fmla="*/ 2147483647 h 72"/>
                <a:gd name="T98" fmla="*/ 2147483647 w 220"/>
                <a:gd name="T99" fmla="*/ 2147483647 h 72"/>
                <a:gd name="T100" fmla="*/ 2147483647 w 220"/>
                <a:gd name="T101" fmla="*/ 2147483647 h 72"/>
                <a:gd name="T102" fmla="*/ 2147483647 w 220"/>
                <a:gd name="T103" fmla="*/ 2147483647 h 72"/>
                <a:gd name="T104" fmla="*/ 0 w 220"/>
                <a:gd name="T105" fmla="*/ 2147483647 h 72"/>
                <a:gd name="T106" fmla="*/ 2147483647 w 220"/>
                <a:gd name="T107" fmla="*/ 2147483647 h 72"/>
                <a:gd name="T108" fmla="*/ 2147483647 w 220"/>
                <a:gd name="T109" fmla="*/ 2147483647 h 72"/>
                <a:gd name="T110" fmla="*/ 2147483647 w 220"/>
                <a:gd name="T111" fmla="*/ 2147483647 h 72"/>
                <a:gd name="T112" fmla="*/ 2147483647 w 220"/>
                <a:gd name="T113" fmla="*/ 2147483647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92" name="Freeform 502"/>
            <p:cNvSpPr>
              <a:spLocks/>
            </p:cNvSpPr>
            <p:nvPr>
              <p:custDataLst>
                <p:tags r:id="rId326"/>
              </p:custDataLst>
            </p:nvPr>
          </p:nvSpPr>
          <p:spPr bwMode="auto">
            <a:xfrm>
              <a:off x="6542088" y="1916113"/>
              <a:ext cx="63500" cy="58737"/>
            </a:xfrm>
            <a:custGeom>
              <a:avLst/>
              <a:gdLst>
                <a:gd name="T0" fmla="*/ 2147483647 w 146"/>
                <a:gd name="T1" fmla="*/ 2147483647 h 30"/>
                <a:gd name="T2" fmla="*/ 2147483647 w 146"/>
                <a:gd name="T3" fmla="*/ 2147483647 h 30"/>
                <a:gd name="T4" fmla="*/ 2147483647 w 146"/>
                <a:gd name="T5" fmla="*/ 2147483647 h 30"/>
                <a:gd name="T6" fmla="*/ 2147483647 w 146"/>
                <a:gd name="T7" fmla="*/ 2147483647 h 30"/>
                <a:gd name="T8" fmla="*/ 2147483647 w 146"/>
                <a:gd name="T9" fmla="*/ 2147483647 h 30"/>
                <a:gd name="T10" fmla="*/ 2147483647 w 146"/>
                <a:gd name="T11" fmla="*/ 2147483647 h 30"/>
                <a:gd name="T12" fmla="*/ 2147483647 w 146"/>
                <a:gd name="T13" fmla="*/ 2147483647 h 30"/>
                <a:gd name="T14" fmla="*/ 2147483647 w 146"/>
                <a:gd name="T15" fmla="*/ 2147483647 h 30"/>
                <a:gd name="T16" fmla="*/ 2147483647 w 146"/>
                <a:gd name="T17" fmla="*/ 2147483647 h 30"/>
                <a:gd name="T18" fmla="*/ 2147483647 w 146"/>
                <a:gd name="T19" fmla="*/ 2147483647 h 30"/>
                <a:gd name="T20" fmla="*/ 2147483647 w 146"/>
                <a:gd name="T21" fmla="*/ 2147483647 h 30"/>
                <a:gd name="T22" fmla="*/ 2147483647 w 146"/>
                <a:gd name="T23" fmla="*/ 2147483647 h 30"/>
                <a:gd name="T24" fmla="*/ 2147483647 w 146"/>
                <a:gd name="T25" fmla="*/ 2147483647 h 30"/>
                <a:gd name="T26" fmla="*/ 2147483647 w 146"/>
                <a:gd name="T27" fmla="*/ 2147483647 h 30"/>
                <a:gd name="T28" fmla="*/ 2147483647 w 146"/>
                <a:gd name="T29" fmla="*/ 2147483647 h 30"/>
                <a:gd name="T30" fmla="*/ 2147483647 w 146"/>
                <a:gd name="T31" fmla="*/ 2147483647 h 30"/>
                <a:gd name="T32" fmla="*/ 2147483647 w 146"/>
                <a:gd name="T33" fmla="*/ 2147483647 h 30"/>
                <a:gd name="T34" fmla="*/ 2147483647 w 146"/>
                <a:gd name="T35" fmla="*/ 0 h 30"/>
                <a:gd name="T36" fmla="*/ 2147483647 w 146"/>
                <a:gd name="T37" fmla="*/ 2147483647 h 30"/>
                <a:gd name="T38" fmla="*/ 2147483647 w 146"/>
                <a:gd name="T39" fmla="*/ 2147483647 h 30"/>
                <a:gd name="T40" fmla="*/ 2147483647 w 146"/>
                <a:gd name="T41" fmla="*/ 2147483647 h 30"/>
                <a:gd name="T42" fmla="*/ 0 w 146"/>
                <a:gd name="T43" fmla="*/ 2147483647 h 30"/>
                <a:gd name="T44" fmla="*/ 2147483647 w 146"/>
                <a:gd name="T45" fmla="*/ 2147483647 h 30"/>
                <a:gd name="T46" fmla="*/ 2147483647 w 146"/>
                <a:gd name="T47" fmla="*/ 2147483647 h 30"/>
                <a:gd name="T48" fmla="*/ 2147483647 w 146"/>
                <a:gd name="T49" fmla="*/ 2147483647 h 30"/>
                <a:gd name="T50" fmla="*/ 2147483647 w 146"/>
                <a:gd name="T51" fmla="*/ 2147483647 h 30"/>
                <a:gd name="T52" fmla="*/ 2147483647 w 146"/>
                <a:gd name="T53" fmla="*/ 2147483647 h 30"/>
                <a:gd name="T54" fmla="*/ 2147483647 w 146"/>
                <a:gd name="T55" fmla="*/ 2147483647 h 30"/>
                <a:gd name="T56" fmla="*/ 2147483647 w 146"/>
                <a:gd name="T57" fmla="*/ 2147483647 h 30"/>
                <a:gd name="T58" fmla="*/ 2147483647 w 146"/>
                <a:gd name="T59" fmla="*/ 2147483647 h 30"/>
                <a:gd name="T60" fmla="*/ 2147483647 w 146"/>
                <a:gd name="T61" fmla="*/ 2147483647 h 30"/>
                <a:gd name="T62" fmla="*/ 2147483647 w 146"/>
                <a:gd name="T63" fmla="*/ 2147483647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93" name="Freeform 503"/>
            <p:cNvSpPr>
              <a:spLocks/>
            </p:cNvSpPr>
            <p:nvPr>
              <p:custDataLst>
                <p:tags r:id="rId327"/>
              </p:custDataLst>
            </p:nvPr>
          </p:nvSpPr>
          <p:spPr bwMode="auto">
            <a:xfrm>
              <a:off x="6521450" y="1912938"/>
              <a:ext cx="20638" cy="58737"/>
            </a:xfrm>
            <a:custGeom>
              <a:avLst/>
              <a:gdLst>
                <a:gd name="T0" fmla="*/ 0 w 53"/>
                <a:gd name="T1" fmla="*/ 2147483647 h 9"/>
                <a:gd name="T2" fmla="*/ 2147483647 w 53"/>
                <a:gd name="T3" fmla="*/ 2147483647 h 9"/>
                <a:gd name="T4" fmla="*/ 2147483647 w 53"/>
                <a:gd name="T5" fmla="*/ 2147483647 h 9"/>
                <a:gd name="T6" fmla="*/ 2147483647 w 53"/>
                <a:gd name="T7" fmla="*/ 2147483647 h 9"/>
                <a:gd name="T8" fmla="*/ 2147483647 w 53"/>
                <a:gd name="T9" fmla="*/ 2147483647 h 9"/>
                <a:gd name="T10" fmla="*/ 2147483647 w 53"/>
                <a:gd name="T11" fmla="*/ 2147483647 h 9"/>
                <a:gd name="T12" fmla="*/ 2147483647 w 53"/>
                <a:gd name="T13" fmla="*/ 2147483647 h 9"/>
                <a:gd name="T14" fmla="*/ 2147483647 w 53"/>
                <a:gd name="T15" fmla="*/ 2147483647 h 9"/>
                <a:gd name="T16" fmla="*/ 2147483647 w 53"/>
                <a:gd name="T17" fmla="*/ 0 h 9"/>
                <a:gd name="T18" fmla="*/ 2147483647 w 53"/>
                <a:gd name="T19" fmla="*/ 0 h 9"/>
                <a:gd name="T20" fmla="*/ 2147483647 w 53"/>
                <a:gd name="T21" fmla="*/ 0 h 9"/>
                <a:gd name="T22" fmla="*/ 2147483647 w 53"/>
                <a:gd name="T23" fmla="*/ 2147483647 h 9"/>
                <a:gd name="T24" fmla="*/ 2147483647 w 53"/>
                <a:gd name="T25" fmla="*/ 214748364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94" name="Line 504"/>
            <p:cNvSpPr>
              <a:spLocks noChangeShapeType="1"/>
            </p:cNvSpPr>
            <p:nvPr>
              <p:custDataLst>
                <p:tags r:id="rId328"/>
              </p:custDataLst>
            </p:nvPr>
          </p:nvSpPr>
          <p:spPr bwMode="auto">
            <a:xfrm flipV="1">
              <a:off x="6523038" y="1911350"/>
              <a:ext cx="0" cy="1588"/>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95" name="Freeform 505"/>
            <p:cNvSpPr>
              <a:spLocks/>
            </p:cNvSpPr>
            <p:nvPr>
              <p:custDataLst>
                <p:tags r:id="rId329"/>
              </p:custDataLst>
            </p:nvPr>
          </p:nvSpPr>
          <p:spPr bwMode="auto">
            <a:xfrm>
              <a:off x="5692775" y="1839913"/>
              <a:ext cx="11113" cy="55562"/>
            </a:xfrm>
            <a:custGeom>
              <a:avLst/>
              <a:gdLst>
                <a:gd name="T0" fmla="*/ 0 w 26"/>
                <a:gd name="T1" fmla="*/ 2147483647 h 25"/>
                <a:gd name="T2" fmla="*/ 2147483647 w 26"/>
                <a:gd name="T3" fmla="*/ 2147483647 h 25"/>
                <a:gd name="T4" fmla="*/ 2147483647 w 26"/>
                <a:gd name="T5" fmla="*/ 2147483647 h 25"/>
                <a:gd name="T6" fmla="*/ 2147483647 w 26"/>
                <a:gd name="T7" fmla="*/ 2147483647 h 25"/>
                <a:gd name="T8" fmla="*/ 2147483647 w 26"/>
                <a:gd name="T9" fmla="*/ 2147483647 h 25"/>
                <a:gd name="T10" fmla="*/ 2147483647 w 26"/>
                <a:gd name="T11" fmla="*/ 2147483647 h 25"/>
                <a:gd name="T12" fmla="*/ 2147483647 w 26"/>
                <a:gd name="T13" fmla="*/ 0 h 25"/>
                <a:gd name="T14" fmla="*/ 2147483647 w 26"/>
                <a:gd name="T15" fmla="*/ 2147483647 h 25"/>
                <a:gd name="T16" fmla="*/ 2147483647 w 26"/>
                <a:gd name="T17" fmla="*/ 2147483647 h 25"/>
                <a:gd name="T18" fmla="*/ 2147483647 w 26"/>
                <a:gd name="T19" fmla="*/ 2147483647 h 25"/>
                <a:gd name="T20" fmla="*/ 0 w 26"/>
                <a:gd name="T21" fmla="*/ 2147483647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96" name="Freeform 506"/>
            <p:cNvSpPr>
              <a:spLocks/>
            </p:cNvSpPr>
            <p:nvPr>
              <p:custDataLst>
                <p:tags r:id="rId330"/>
              </p:custDataLst>
            </p:nvPr>
          </p:nvSpPr>
          <p:spPr bwMode="auto">
            <a:xfrm>
              <a:off x="6442075" y="1911350"/>
              <a:ext cx="9525" cy="57150"/>
            </a:xfrm>
            <a:custGeom>
              <a:avLst/>
              <a:gdLst>
                <a:gd name="T0" fmla="*/ 2147483647 w 33"/>
                <a:gd name="T1" fmla="*/ 2147483647 h 25"/>
                <a:gd name="T2" fmla="*/ 2147483647 w 33"/>
                <a:gd name="T3" fmla="*/ 2147483647 h 25"/>
                <a:gd name="T4" fmla="*/ 2147483647 w 33"/>
                <a:gd name="T5" fmla="*/ 0 h 25"/>
                <a:gd name="T6" fmla="*/ 0 w 33"/>
                <a:gd name="T7" fmla="*/ 0 h 25"/>
                <a:gd name="T8" fmla="*/ 2147483647 w 33"/>
                <a:gd name="T9" fmla="*/ 2147483647 h 25"/>
                <a:gd name="T10" fmla="*/ 2147483647 w 33"/>
                <a:gd name="T11" fmla="*/ 2147483647 h 25"/>
                <a:gd name="T12" fmla="*/ 2147483647 w 33"/>
                <a:gd name="T13" fmla="*/ 2147483647 h 25"/>
                <a:gd name="T14" fmla="*/ 2147483647 w 33"/>
                <a:gd name="T15" fmla="*/ 2147483647 h 25"/>
                <a:gd name="T16" fmla="*/ 2147483647 w 33"/>
                <a:gd name="T17" fmla="*/ 2147483647 h 25"/>
                <a:gd name="T18" fmla="*/ 2147483647 w 33"/>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97" name="Freeform 507"/>
            <p:cNvSpPr>
              <a:spLocks/>
            </p:cNvSpPr>
            <p:nvPr>
              <p:custDataLst>
                <p:tags r:id="rId331"/>
              </p:custDataLst>
            </p:nvPr>
          </p:nvSpPr>
          <p:spPr bwMode="auto">
            <a:xfrm>
              <a:off x="6396038" y="1874838"/>
              <a:ext cx="9525" cy="57150"/>
            </a:xfrm>
            <a:custGeom>
              <a:avLst/>
              <a:gdLst>
                <a:gd name="T0" fmla="*/ 0 w 20"/>
                <a:gd name="T1" fmla="*/ 0 h 18"/>
                <a:gd name="T2" fmla="*/ 2147483647 w 20"/>
                <a:gd name="T3" fmla="*/ 2147483647 h 18"/>
                <a:gd name="T4" fmla="*/ 2147483647 w 20"/>
                <a:gd name="T5" fmla="*/ 2147483647 h 18"/>
                <a:gd name="T6" fmla="*/ 2147483647 w 20"/>
                <a:gd name="T7" fmla="*/ 0 h 18"/>
                <a:gd name="T8" fmla="*/ 0 w 2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98" name="Freeform 508"/>
            <p:cNvSpPr>
              <a:spLocks/>
            </p:cNvSpPr>
            <p:nvPr>
              <p:custDataLst>
                <p:tags r:id="rId332"/>
              </p:custDataLst>
            </p:nvPr>
          </p:nvSpPr>
          <p:spPr bwMode="auto">
            <a:xfrm>
              <a:off x="6896100" y="2444750"/>
              <a:ext cx="12700" cy="58738"/>
            </a:xfrm>
            <a:custGeom>
              <a:avLst/>
              <a:gdLst>
                <a:gd name="T0" fmla="*/ 0 w 33"/>
                <a:gd name="T1" fmla="*/ 2147483647 h 31"/>
                <a:gd name="T2" fmla="*/ 0 w 33"/>
                <a:gd name="T3" fmla="*/ 0 h 31"/>
                <a:gd name="T4" fmla="*/ 2147483647 w 33"/>
                <a:gd name="T5" fmla="*/ 0 h 31"/>
                <a:gd name="T6" fmla="*/ 2147483647 w 33"/>
                <a:gd name="T7" fmla="*/ 0 h 31"/>
                <a:gd name="T8" fmla="*/ 2147483647 w 33"/>
                <a:gd name="T9" fmla="*/ 0 h 31"/>
                <a:gd name="T10" fmla="*/ 2147483647 w 33"/>
                <a:gd name="T11" fmla="*/ 0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0 w 33"/>
                <a:gd name="T29" fmla="*/ 2147483647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599" name="Freeform 509"/>
            <p:cNvSpPr>
              <a:spLocks/>
            </p:cNvSpPr>
            <p:nvPr>
              <p:custDataLst>
                <p:tags r:id="rId333"/>
              </p:custDataLst>
            </p:nvPr>
          </p:nvSpPr>
          <p:spPr bwMode="auto">
            <a:xfrm>
              <a:off x="7189788" y="1966913"/>
              <a:ext cx="55562" cy="58737"/>
            </a:xfrm>
            <a:custGeom>
              <a:avLst/>
              <a:gdLst>
                <a:gd name="T0" fmla="*/ 2147483647 w 129"/>
                <a:gd name="T1" fmla="*/ 2147483647 h 56"/>
                <a:gd name="T2" fmla="*/ 2147483647 w 129"/>
                <a:gd name="T3" fmla="*/ 2147483647 h 56"/>
                <a:gd name="T4" fmla="*/ 2147483647 w 129"/>
                <a:gd name="T5" fmla="*/ 2147483647 h 56"/>
                <a:gd name="T6" fmla="*/ 0 w 129"/>
                <a:gd name="T7" fmla="*/ 2147483647 h 56"/>
                <a:gd name="T8" fmla="*/ 2147483647 w 129"/>
                <a:gd name="T9" fmla="*/ 2147483647 h 56"/>
                <a:gd name="T10" fmla="*/ 2147483647 w 129"/>
                <a:gd name="T11" fmla="*/ 2147483647 h 56"/>
                <a:gd name="T12" fmla="*/ 2147483647 w 129"/>
                <a:gd name="T13" fmla="*/ 2147483647 h 56"/>
                <a:gd name="T14" fmla="*/ 2147483647 w 129"/>
                <a:gd name="T15" fmla="*/ 2147483647 h 56"/>
                <a:gd name="T16" fmla="*/ 2147483647 w 129"/>
                <a:gd name="T17" fmla="*/ 2147483647 h 56"/>
                <a:gd name="T18" fmla="*/ 2147483647 w 129"/>
                <a:gd name="T19" fmla="*/ 2147483647 h 56"/>
                <a:gd name="T20" fmla="*/ 2147483647 w 129"/>
                <a:gd name="T21" fmla="*/ 2147483647 h 56"/>
                <a:gd name="T22" fmla="*/ 2147483647 w 129"/>
                <a:gd name="T23" fmla="*/ 2147483647 h 56"/>
                <a:gd name="T24" fmla="*/ 2147483647 w 129"/>
                <a:gd name="T25" fmla="*/ 0 h 56"/>
                <a:gd name="T26" fmla="*/ 2147483647 w 129"/>
                <a:gd name="T27" fmla="*/ 2147483647 h 56"/>
                <a:gd name="T28" fmla="*/ 2147483647 w 129"/>
                <a:gd name="T29" fmla="*/ 2147483647 h 56"/>
                <a:gd name="T30" fmla="*/ 2147483647 w 129"/>
                <a:gd name="T31" fmla="*/ 2147483647 h 56"/>
                <a:gd name="T32" fmla="*/ 2147483647 w 129"/>
                <a:gd name="T33" fmla="*/ 2147483647 h 56"/>
                <a:gd name="T34" fmla="*/ 2147483647 w 129"/>
                <a:gd name="T35" fmla="*/ 2147483647 h 56"/>
                <a:gd name="T36" fmla="*/ 2147483647 w 129"/>
                <a:gd name="T37" fmla="*/ 2147483647 h 56"/>
                <a:gd name="T38" fmla="*/ 2147483647 w 129"/>
                <a:gd name="T39" fmla="*/ 2147483647 h 56"/>
                <a:gd name="T40" fmla="*/ 2147483647 w 129"/>
                <a:gd name="T41" fmla="*/ 2147483647 h 56"/>
                <a:gd name="T42" fmla="*/ 2147483647 w 129"/>
                <a:gd name="T43" fmla="*/ 2147483647 h 56"/>
                <a:gd name="T44" fmla="*/ 2147483647 w 129"/>
                <a:gd name="T45" fmla="*/ 2147483647 h 56"/>
                <a:gd name="T46" fmla="*/ 2147483647 w 129"/>
                <a:gd name="T47" fmla="*/ 2147483647 h 56"/>
                <a:gd name="T48" fmla="*/ 2147483647 w 129"/>
                <a:gd name="T49" fmla="*/ 2147483647 h 56"/>
                <a:gd name="T50" fmla="*/ 2147483647 w 129"/>
                <a:gd name="T51" fmla="*/ 2147483647 h 56"/>
                <a:gd name="T52" fmla="*/ 2147483647 w 129"/>
                <a:gd name="T53" fmla="*/ 2147483647 h 56"/>
                <a:gd name="T54" fmla="*/ 2147483647 w 129"/>
                <a:gd name="T55" fmla="*/ 2147483647 h 56"/>
                <a:gd name="T56" fmla="*/ 2147483647 w 129"/>
                <a:gd name="T57" fmla="*/ 2147483647 h 56"/>
                <a:gd name="T58" fmla="*/ 2147483647 w 129"/>
                <a:gd name="T59" fmla="*/ 2147483647 h 56"/>
                <a:gd name="T60" fmla="*/ 2147483647 w 129"/>
                <a:gd name="T61" fmla="*/ 2147483647 h 56"/>
                <a:gd name="T62" fmla="*/ 2147483647 w 129"/>
                <a:gd name="T63" fmla="*/ 2147483647 h 56"/>
                <a:gd name="T64" fmla="*/ 2147483647 w 129"/>
                <a:gd name="T65" fmla="*/ 2147483647 h 56"/>
                <a:gd name="T66" fmla="*/ 2147483647 w 129"/>
                <a:gd name="T67" fmla="*/ 2147483647 h 56"/>
                <a:gd name="T68" fmla="*/ 2147483647 w 129"/>
                <a:gd name="T69" fmla="*/ 2147483647 h 56"/>
                <a:gd name="T70" fmla="*/ 2147483647 w 129"/>
                <a:gd name="T71" fmla="*/ 2147483647 h 56"/>
                <a:gd name="T72" fmla="*/ 2147483647 w 129"/>
                <a:gd name="T73" fmla="*/ 2147483647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600" name="Freeform 510"/>
            <p:cNvSpPr>
              <a:spLocks/>
            </p:cNvSpPr>
            <p:nvPr>
              <p:custDataLst>
                <p:tags r:id="rId334"/>
              </p:custDataLst>
            </p:nvPr>
          </p:nvSpPr>
          <p:spPr bwMode="auto">
            <a:xfrm>
              <a:off x="7326313" y="2319338"/>
              <a:ext cx="14287" cy="57150"/>
            </a:xfrm>
            <a:custGeom>
              <a:avLst/>
              <a:gdLst>
                <a:gd name="T0" fmla="*/ 2147483647 w 41"/>
                <a:gd name="T1" fmla="*/ 2147483647 h 42"/>
                <a:gd name="T2" fmla="*/ 0 w 41"/>
                <a:gd name="T3" fmla="*/ 2147483647 h 42"/>
                <a:gd name="T4" fmla="*/ 0 w 41"/>
                <a:gd name="T5" fmla="*/ 2147483647 h 42"/>
                <a:gd name="T6" fmla="*/ 2147483647 w 41"/>
                <a:gd name="T7" fmla="*/ 2147483647 h 42"/>
                <a:gd name="T8" fmla="*/ 2147483647 w 41"/>
                <a:gd name="T9" fmla="*/ 2147483647 h 42"/>
                <a:gd name="T10" fmla="*/ 2147483647 w 41"/>
                <a:gd name="T11" fmla="*/ 2147483647 h 42"/>
                <a:gd name="T12" fmla="*/ 2147483647 w 41"/>
                <a:gd name="T13" fmla="*/ 0 h 42"/>
                <a:gd name="T14" fmla="*/ 2147483647 w 41"/>
                <a:gd name="T15" fmla="*/ 2147483647 h 42"/>
                <a:gd name="T16" fmla="*/ 2147483647 w 41"/>
                <a:gd name="T17" fmla="*/ 2147483647 h 42"/>
                <a:gd name="T18" fmla="*/ 2147483647 w 41"/>
                <a:gd name="T19" fmla="*/ 2147483647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601" name="Freeform 511"/>
            <p:cNvSpPr>
              <a:spLocks/>
            </p:cNvSpPr>
            <p:nvPr>
              <p:custDataLst>
                <p:tags r:id="rId335"/>
              </p:custDataLst>
            </p:nvPr>
          </p:nvSpPr>
          <p:spPr bwMode="auto">
            <a:xfrm>
              <a:off x="7475538" y="2432050"/>
              <a:ext cx="42862" cy="60325"/>
            </a:xfrm>
            <a:custGeom>
              <a:avLst/>
              <a:gdLst>
                <a:gd name="T0" fmla="*/ 2147483647 w 93"/>
                <a:gd name="T1" fmla="*/ 2147483647 h 39"/>
                <a:gd name="T2" fmla="*/ 2147483647 w 93"/>
                <a:gd name="T3" fmla="*/ 2147483647 h 39"/>
                <a:gd name="T4" fmla="*/ 2147483647 w 93"/>
                <a:gd name="T5" fmla="*/ 2147483647 h 39"/>
                <a:gd name="T6" fmla="*/ 2147483647 w 93"/>
                <a:gd name="T7" fmla="*/ 2147483647 h 39"/>
                <a:gd name="T8" fmla="*/ 2147483647 w 93"/>
                <a:gd name="T9" fmla="*/ 2147483647 h 39"/>
                <a:gd name="T10" fmla="*/ 2147483647 w 93"/>
                <a:gd name="T11" fmla="*/ 2147483647 h 39"/>
                <a:gd name="T12" fmla="*/ 2147483647 w 93"/>
                <a:gd name="T13" fmla="*/ 2147483647 h 39"/>
                <a:gd name="T14" fmla="*/ 2147483647 w 93"/>
                <a:gd name="T15" fmla="*/ 2147483647 h 39"/>
                <a:gd name="T16" fmla="*/ 2147483647 w 93"/>
                <a:gd name="T17" fmla="*/ 2147483647 h 39"/>
                <a:gd name="T18" fmla="*/ 2147483647 w 93"/>
                <a:gd name="T19" fmla="*/ 2147483647 h 39"/>
                <a:gd name="T20" fmla="*/ 2147483647 w 93"/>
                <a:gd name="T21" fmla="*/ 2147483647 h 39"/>
                <a:gd name="T22" fmla="*/ 2147483647 w 93"/>
                <a:gd name="T23" fmla="*/ 2147483647 h 39"/>
                <a:gd name="T24" fmla="*/ 2147483647 w 93"/>
                <a:gd name="T25" fmla="*/ 2147483647 h 39"/>
                <a:gd name="T26" fmla="*/ 2147483647 w 93"/>
                <a:gd name="T27" fmla="*/ 2147483647 h 39"/>
                <a:gd name="T28" fmla="*/ 2147483647 w 93"/>
                <a:gd name="T29" fmla="*/ 2147483647 h 39"/>
                <a:gd name="T30" fmla="*/ 0 w 93"/>
                <a:gd name="T31" fmla="*/ 2147483647 h 39"/>
                <a:gd name="T32" fmla="*/ 2147483647 w 93"/>
                <a:gd name="T33" fmla="*/ 2147483647 h 39"/>
                <a:gd name="T34" fmla="*/ 2147483647 w 93"/>
                <a:gd name="T35" fmla="*/ 0 h 39"/>
                <a:gd name="T36" fmla="*/ 2147483647 w 93"/>
                <a:gd name="T37" fmla="*/ 0 h 39"/>
                <a:gd name="T38" fmla="*/ 2147483647 w 93"/>
                <a:gd name="T39" fmla="*/ 2147483647 h 39"/>
                <a:gd name="T40" fmla="*/ 2147483647 w 93"/>
                <a:gd name="T41" fmla="*/ 2147483647 h 39"/>
                <a:gd name="T42" fmla="*/ 2147483647 w 93"/>
                <a:gd name="T43" fmla="*/ 2147483647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602" name="Freeform 512"/>
            <p:cNvSpPr>
              <a:spLocks/>
            </p:cNvSpPr>
            <p:nvPr>
              <p:custDataLst>
                <p:tags r:id="rId336"/>
              </p:custDataLst>
            </p:nvPr>
          </p:nvSpPr>
          <p:spPr bwMode="auto">
            <a:xfrm>
              <a:off x="7526338" y="2447925"/>
              <a:ext cx="19050" cy="58738"/>
            </a:xfrm>
            <a:custGeom>
              <a:avLst/>
              <a:gdLst>
                <a:gd name="T0" fmla="*/ 2147483647 w 39"/>
                <a:gd name="T1" fmla="*/ 2147483647 h 19"/>
                <a:gd name="T2" fmla="*/ 2147483647 w 39"/>
                <a:gd name="T3" fmla="*/ 2147483647 h 19"/>
                <a:gd name="T4" fmla="*/ 2147483647 w 39"/>
                <a:gd name="T5" fmla="*/ 2147483647 h 19"/>
                <a:gd name="T6" fmla="*/ 2147483647 w 39"/>
                <a:gd name="T7" fmla="*/ 2147483647 h 19"/>
                <a:gd name="T8" fmla="*/ 2147483647 w 39"/>
                <a:gd name="T9" fmla="*/ 2147483647 h 19"/>
                <a:gd name="T10" fmla="*/ 2147483647 w 39"/>
                <a:gd name="T11" fmla="*/ 2147483647 h 19"/>
                <a:gd name="T12" fmla="*/ 0 w 39"/>
                <a:gd name="T13" fmla="*/ 2147483647 h 19"/>
                <a:gd name="T14" fmla="*/ 0 w 39"/>
                <a:gd name="T15" fmla="*/ 0 h 19"/>
                <a:gd name="T16" fmla="*/ 2147483647 w 39"/>
                <a:gd name="T17" fmla="*/ 2147483647 h 19"/>
                <a:gd name="T18" fmla="*/ 2147483647 w 39"/>
                <a:gd name="T19" fmla="*/ 2147483647 h 19"/>
                <a:gd name="T20" fmla="*/ 2147483647 w 39"/>
                <a:gd name="T21" fmla="*/ 2147483647 h 19"/>
                <a:gd name="T22" fmla="*/ 2147483647 w 39"/>
                <a:gd name="T23" fmla="*/ 2147483647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603" name="Freeform 513"/>
            <p:cNvSpPr>
              <a:spLocks/>
            </p:cNvSpPr>
            <p:nvPr>
              <p:custDataLst>
                <p:tags r:id="rId337"/>
              </p:custDataLst>
            </p:nvPr>
          </p:nvSpPr>
          <p:spPr bwMode="auto">
            <a:xfrm>
              <a:off x="7391400" y="2574925"/>
              <a:ext cx="14288" cy="57150"/>
            </a:xfrm>
            <a:custGeom>
              <a:avLst/>
              <a:gdLst>
                <a:gd name="T0" fmla="*/ 0 w 26"/>
                <a:gd name="T1" fmla="*/ 2147483647 h 36"/>
                <a:gd name="T2" fmla="*/ 2147483647 w 26"/>
                <a:gd name="T3" fmla="*/ 2147483647 h 36"/>
                <a:gd name="T4" fmla="*/ 2147483647 w 26"/>
                <a:gd name="T5" fmla="*/ 2147483647 h 36"/>
                <a:gd name="T6" fmla="*/ 2147483647 w 26"/>
                <a:gd name="T7" fmla="*/ 2147483647 h 36"/>
                <a:gd name="T8" fmla="*/ 2147483647 w 26"/>
                <a:gd name="T9" fmla="*/ 0 h 36"/>
                <a:gd name="T10" fmla="*/ 2147483647 w 26"/>
                <a:gd name="T11" fmla="*/ 2147483647 h 36"/>
                <a:gd name="T12" fmla="*/ 2147483647 w 26"/>
                <a:gd name="T13" fmla="*/ 2147483647 h 36"/>
                <a:gd name="T14" fmla="*/ 2147483647 w 26"/>
                <a:gd name="T15" fmla="*/ 2147483647 h 36"/>
                <a:gd name="T16" fmla="*/ 2147483647 w 26"/>
                <a:gd name="T17" fmla="*/ 2147483647 h 36"/>
                <a:gd name="T18" fmla="*/ 2147483647 w 26"/>
                <a:gd name="T19" fmla="*/ 2147483647 h 36"/>
                <a:gd name="T20" fmla="*/ 2147483647 w 26"/>
                <a:gd name="T21" fmla="*/ 2147483647 h 36"/>
                <a:gd name="T22" fmla="*/ 2147483647 w 26"/>
                <a:gd name="T23" fmla="*/ 2147483647 h 36"/>
                <a:gd name="T24" fmla="*/ 2147483647 w 26"/>
                <a:gd name="T25" fmla="*/ 2147483647 h 36"/>
                <a:gd name="T26" fmla="*/ 2147483647 w 26"/>
                <a:gd name="T27" fmla="*/ 2147483647 h 36"/>
                <a:gd name="T28" fmla="*/ 0 w 26"/>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604" name="Freeform 514"/>
            <p:cNvSpPr>
              <a:spLocks/>
            </p:cNvSpPr>
            <p:nvPr>
              <p:custDataLst>
                <p:tags r:id="rId338"/>
              </p:custDataLst>
            </p:nvPr>
          </p:nvSpPr>
          <p:spPr bwMode="auto">
            <a:xfrm>
              <a:off x="7402513" y="2603500"/>
              <a:ext cx="3175" cy="60325"/>
            </a:xfrm>
            <a:custGeom>
              <a:avLst/>
              <a:gdLst>
                <a:gd name="T0" fmla="*/ 0 w 6"/>
                <a:gd name="T1" fmla="*/ 2147483647 h 37"/>
                <a:gd name="T2" fmla="*/ 0 w 6"/>
                <a:gd name="T3" fmla="*/ 0 h 37"/>
                <a:gd name="T4" fmla="*/ 2147483647 w 6"/>
                <a:gd name="T5" fmla="*/ 0 h 37"/>
                <a:gd name="T6" fmla="*/ 2147483647 w 6"/>
                <a:gd name="T7" fmla="*/ 2147483647 h 37"/>
                <a:gd name="T8" fmla="*/ 0 w 6"/>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605" name="Freeform 515"/>
            <p:cNvSpPr>
              <a:spLocks/>
            </p:cNvSpPr>
            <p:nvPr>
              <p:custDataLst>
                <p:tags r:id="rId339"/>
              </p:custDataLst>
            </p:nvPr>
          </p:nvSpPr>
          <p:spPr bwMode="auto">
            <a:xfrm>
              <a:off x="7389813" y="2686050"/>
              <a:ext cx="9525" cy="55563"/>
            </a:xfrm>
            <a:custGeom>
              <a:avLst/>
              <a:gdLst>
                <a:gd name="T0" fmla="*/ 0 w 20"/>
                <a:gd name="T1" fmla="*/ 2147483647 h 43"/>
                <a:gd name="T2" fmla="*/ 0 w 20"/>
                <a:gd name="T3" fmla="*/ 2147483647 h 43"/>
                <a:gd name="T4" fmla="*/ 0 w 20"/>
                <a:gd name="T5" fmla="*/ 2147483647 h 43"/>
                <a:gd name="T6" fmla="*/ 2147483647 w 20"/>
                <a:gd name="T7" fmla="*/ 2147483647 h 43"/>
                <a:gd name="T8" fmla="*/ 2147483647 w 20"/>
                <a:gd name="T9" fmla="*/ 0 h 43"/>
                <a:gd name="T10" fmla="*/ 2147483647 w 20"/>
                <a:gd name="T11" fmla="*/ 2147483647 h 43"/>
                <a:gd name="T12" fmla="*/ 2147483647 w 20"/>
                <a:gd name="T13" fmla="*/ 2147483647 h 43"/>
                <a:gd name="T14" fmla="*/ 2147483647 w 20"/>
                <a:gd name="T15" fmla="*/ 2147483647 h 43"/>
                <a:gd name="T16" fmla="*/ 2147483647 w 20"/>
                <a:gd name="T17" fmla="*/ 2147483647 h 43"/>
                <a:gd name="T18" fmla="*/ 2147483647 w 20"/>
                <a:gd name="T19" fmla="*/ 2147483647 h 43"/>
                <a:gd name="T20" fmla="*/ 2147483647 w 20"/>
                <a:gd name="T21" fmla="*/ 2147483647 h 43"/>
                <a:gd name="T22" fmla="*/ 2147483647 w 20"/>
                <a:gd name="T23" fmla="*/ 2147483647 h 43"/>
                <a:gd name="T24" fmla="*/ 2147483647 w 20"/>
                <a:gd name="T25" fmla="*/ 2147483647 h 43"/>
                <a:gd name="T26" fmla="*/ 2147483647 w 20"/>
                <a:gd name="T27" fmla="*/ 2147483647 h 43"/>
                <a:gd name="T28" fmla="*/ 2147483647 w 20"/>
                <a:gd name="T29" fmla="*/ 2147483647 h 43"/>
                <a:gd name="T30" fmla="*/ 2147483647 w 20"/>
                <a:gd name="T31" fmla="*/ 2147483647 h 43"/>
                <a:gd name="T32" fmla="*/ 2147483647 w 20"/>
                <a:gd name="T33" fmla="*/ 2147483647 h 43"/>
                <a:gd name="T34" fmla="*/ 2147483647 w 20"/>
                <a:gd name="T35" fmla="*/ 2147483647 h 43"/>
                <a:gd name="T36" fmla="*/ 0 w 20"/>
                <a:gd name="T37" fmla="*/ 2147483647 h 43"/>
                <a:gd name="T38" fmla="*/ 0 w 20"/>
                <a:gd name="T39" fmla="*/ 214748364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606" name="Freeform 516"/>
            <p:cNvSpPr>
              <a:spLocks/>
            </p:cNvSpPr>
            <p:nvPr>
              <p:custDataLst>
                <p:tags r:id="rId340"/>
              </p:custDataLst>
            </p:nvPr>
          </p:nvSpPr>
          <p:spPr bwMode="auto">
            <a:xfrm>
              <a:off x="7367588" y="2720975"/>
              <a:ext cx="0" cy="58738"/>
            </a:xfrm>
            <a:custGeom>
              <a:avLst/>
              <a:gdLst>
                <a:gd name="T0" fmla="*/ 2147483647 h 30"/>
                <a:gd name="T1" fmla="*/ 2147483647 h 30"/>
                <a:gd name="T2" fmla="*/ 2147483647 h 30"/>
                <a:gd name="T3" fmla="*/ 2147483647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607" name="Freeform 517"/>
            <p:cNvSpPr>
              <a:spLocks/>
            </p:cNvSpPr>
            <p:nvPr>
              <p:custDataLst>
                <p:tags r:id="rId341"/>
              </p:custDataLst>
            </p:nvPr>
          </p:nvSpPr>
          <p:spPr bwMode="auto">
            <a:xfrm>
              <a:off x="7367588" y="2720975"/>
              <a:ext cx="7937" cy="58738"/>
            </a:xfrm>
            <a:custGeom>
              <a:avLst/>
              <a:gdLst>
                <a:gd name="T0" fmla="*/ 0 w 20"/>
                <a:gd name="T1" fmla="*/ 0 h 24"/>
                <a:gd name="T2" fmla="*/ 2147483647 w 20"/>
                <a:gd name="T3" fmla="*/ 0 h 24"/>
                <a:gd name="T4" fmla="*/ 0 w 20"/>
                <a:gd name="T5" fmla="*/ 2147483647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608" name="Freeform 518"/>
            <p:cNvSpPr>
              <a:spLocks/>
            </p:cNvSpPr>
            <p:nvPr>
              <p:custDataLst>
                <p:tags r:id="rId342"/>
              </p:custDataLst>
            </p:nvPr>
          </p:nvSpPr>
          <p:spPr bwMode="auto">
            <a:xfrm>
              <a:off x="7121525" y="2308225"/>
              <a:ext cx="17463" cy="60325"/>
            </a:xfrm>
            <a:custGeom>
              <a:avLst/>
              <a:gdLst>
                <a:gd name="T0" fmla="*/ 0 w 46"/>
                <a:gd name="T1" fmla="*/ 0 h 19"/>
                <a:gd name="T2" fmla="*/ 2147483647 w 46"/>
                <a:gd name="T3" fmla="*/ 2147483647 h 19"/>
                <a:gd name="T4" fmla="*/ 2147483647 w 46"/>
                <a:gd name="T5" fmla="*/ 2147483647 h 19"/>
                <a:gd name="T6" fmla="*/ 2147483647 w 46"/>
                <a:gd name="T7" fmla="*/ 2147483647 h 19"/>
                <a:gd name="T8" fmla="*/ 2147483647 w 46"/>
                <a:gd name="T9" fmla="*/ 2147483647 h 19"/>
                <a:gd name="T10" fmla="*/ 2147483647 w 46"/>
                <a:gd name="T11" fmla="*/ 2147483647 h 19"/>
                <a:gd name="T12" fmla="*/ 2147483647 w 46"/>
                <a:gd name="T13" fmla="*/ 2147483647 h 19"/>
                <a:gd name="T14" fmla="*/ 2147483647 w 46"/>
                <a:gd name="T15" fmla="*/ 2147483647 h 19"/>
                <a:gd name="T16" fmla="*/ 2147483647 w 46"/>
                <a:gd name="T17" fmla="*/ 2147483647 h 19"/>
                <a:gd name="T18" fmla="*/ 2147483647 w 46"/>
                <a:gd name="T19" fmla="*/ 2147483647 h 19"/>
                <a:gd name="T20" fmla="*/ 2147483647 w 46"/>
                <a:gd name="T21" fmla="*/ 2147483647 h 19"/>
                <a:gd name="T22" fmla="*/ 2147483647 w 46"/>
                <a:gd name="T23" fmla="*/ 2147483647 h 19"/>
                <a:gd name="T24" fmla="*/ 2147483647 w 46"/>
                <a:gd name="T25" fmla="*/ 2147483647 h 19"/>
                <a:gd name="T26" fmla="*/ 2147483647 w 46"/>
                <a:gd name="T27" fmla="*/ 2147483647 h 19"/>
                <a:gd name="T28" fmla="*/ 2147483647 w 46"/>
                <a:gd name="T29" fmla="*/ 2147483647 h 19"/>
                <a:gd name="T30" fmla="*/ 2147483647 w 46"/>
                <a:gd name="T31" fmla="*/ 2147483647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609" name="Freeform 519"/>
            <p:cNvSpPr>
              <a:spLocks/>
            </p:cNvSpPr>
            <p:nvPr>
              <p:custDataLst>
                <p:tags r:id="rId343"/>
              </p:custDataLst>
            </p:nvPr>
          </p:nvSpPr>
          <p:spPr bwMode="auto">
            <a:xfrm>
              <a:off x="4437063" y="2447925"/>
              <a:ext cx="47625" cy="58738"/>
            </a:xfrm>
            <a:custGeom>
              <a:avLst/>
              <a:gdLst>
                <a:gd name="T0" fmla="*/ 2147483647 w 100"/>
                <a:gd name="T1" fmla="*/ 0 h 55"/>
                <a:gd name="T2" fmla="*/ 2147483647 w 100"/>
                <a:gd name="T3" fmla="*/ 2147483647 h 55"/>
                <a:gd name="T4" fmla="*/ 2147483647 w 100"/>
                <a:gd name="T5" fmla="*/ 2147483647 h 55"/>
                <a:gd name="T6" fmla="*/ 2147483647 w 100"/>
                <a:gd name="T7" fmla="*/ 2147483647 h 55"/>
                <a:gd name="T8" fmla="*/ 0 w 100"/>
                <a:gd name="T9" fmla="*/ 2147483647 h 55"/>
                <a:gd name="T10" fmla="*/ 2147483647 w 100"/>
                <a:gd name="T11" fmla="*/ 2147483647 h 55"/>
                <a:gd name="T12" fmla="*/ 2147483647 w 100"/>
                <a:gd name="T13" fmla="*/ 2147483647 h 55"/>
                <a:gd name="T14" fmla="*/ 2147483647 w 100"/>
                <a:gd name="T15" fmla="*/ 2147483647 h 55"/>
                <a:gd name="T16" fmla="*/ 2147483647 w 100"/>
                <a:gd name="T17" fmla="*/ 2147483647 h 55"/>
                <a:gd name="T18" fmla="*/ 2147483647 w 100"/>
                <a:gd name="T19" fmla="*/ 2147483647 h 55"/>
                <a:gd name="T20" fmla="*/ 2147483647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610" name="Freeform 520"/>
            <p:cNvSpPr>
              <a:spLocks/>
            </p:cNvSpPr>
            <p:nvPr>
              <p:custDataLst>
                <p:tags r:id="rId344"/>
              </p:custDataLst>
            </p:nvPr>
          </p:nvSpPr>
          <p:spPr bwMode="auto">
            <a:xfrm>
              <a:off x="4886325" y="2039938"/>
              <a:ext cx="42863" cy="58737"/>
            </a:xfrm>
            <a:custGeom>
              <a:avLst/>
              <a:gdLst>
                <a:gd name="T0" fmla="*/ 2147483647 w 99"/>
                <a:gd name="T1" fmla="*/ 2147483647 h 51"/>
                <a:gd name="T2" fmla="*/ 2147483647 w 99"/>
                <a:gd name="T3" fmla="*/ 2147483647 h 51"/>
                <a:gd name="T4" fmla="*/ 2147483647 w 99"/>
                <a:gd name="T5" fmla="*/ 0 h 51"/>
                <a:gd name="T6" fmla="*/ 2147483647 w 99"/>
                <a:gd name="T7" fmla="*/ 0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2147483647 h 51"/>
                <a:gd name="T50" fmla="*/ 2147483647 w 99"/>
                <a:gd name="T51" fmla="*/ 2147483647 h 51"/>
                <a:gd name="T52" fmla="*/ 2147483647 w 99"/>
                <a:gd name="T53" fmla="*/ 2147483647 h 51"/>
                <a:gd name="T54" fmla="*/ 0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611" name="Freeform 521"/>
            <p:cNvSpPr>
              <a:spLocks/>
            </p:cNvSpPr>
            <p:nvPr>
              <p:custDataLst>
                <p:tags r:id="rId345"/>
              </p:custDataLst>
            </p:nvPr>
          </p:nvSpPr>
          <p:spPr bwMode="auto">
            <a:xfrm>
              <a:off x="4921250" y="1852613"/>
              <a:ext cx="228600" cy="163512"/>
            </a:xfrm>
            <a:custGeom>
              <a:avLst/>
              <a:gdLst>
                <a:gd name="T0" fmla="*/ 2147483647 w 525"/>
                <a:gd name="T1" fmla="*/ 2147483647 h 311"/>
                <a:gd name="T2" fmla="*/ 2147483647 w 525"/>
                <a:gd name="T3" fmla="*/ 2147483647 h 311"/>
                <a:gd name="T4" fmla="*/ 2147483647 w 525"/>
                <a:gd name="T5" fmla="*/ 2147483647 h 311"/>
                <a:gd name="T6" fmla="*/ 2147483647 w 525"/>
                <a:gd name="T7" fmla="*/ 2147483647 h 311"/>
                <a:gd name="T8" fmla="*/ 2147483647 w 525"/>
                <a:gd name="T9" fmla="*/ 2147483647 h 311"/>
                <a:gd name="T10" fmla="*/ 2147483647 w 525"/>
                <a:gd name="T11" fmla="*/ 2147483647 h 311"/>
                <a:gd name="T12" fmla="*/ 2147483647 w 525"/>
                <a:gd name="T13" fmla="*/ 2147483647 h 311"/>
                <a:gd name="T14" fmla="*/ 2147483647 w 525"/>
                <a:gd name="T15" fmla="*/ 2147483647 h 311"/>
                <a:gd name="T16" fmla="*/ 2147483647 w 525"/>
                <a:gd name="T17" fmla="*/ 2147483647 h 311"/>
                <a:gd name="T18" fmla="*/ 2147483647 w 525"/>
                <a:gd name="T19" fmla="*/ 2147483647 h 311"/>
                <a:gd name="T20" fmla="*/ 2147483647 w 525"/>
                <a:gd name="T21" fmla="*/ 2147483647 h 311"/>
                <a:gd name="T22" fmla="*/ 2147483647 w 525"/>
                <a:gd name="T23" fmla="*/ 2147483647 h 311"/>
                <a:gd name="T24" fmla="*/ 2147483647 w 525"/>
                <a:gd name="T25" fmla="*/ 2147483647 h 311"/>
                <a:gd name="T26" fmla="*/ 2147483647 w 525"/>
                <a:gd name="T27" fmla="*/ 2147483647 h 311"/>
                <a:gd name="T28" fmla="*/ 2147483647 w 525"/>
                <a:gd name="T29" fmla="*/ 2147483647 h 311"/>
                <a:gd name="T30" fmla="*/ 2147483647 w 525"/>
                <a:gd name="T31" fmla="*/ 2147483647 h 311"/>
                <a:gd name="T32" fmla="*/ 2147483647 w 525"/>
                <a:gd name="T33" fmla="*/ 2147483647 h 311"/>
                <a:gd name="T34" fmla="*/ 2147483647 w 525"/>
                <a:gd name="T35" fmla="*/ 2147483647 h 311"/>
                <a:gd name="T36" fmla="*/ 2147483647 w 525"/>
                <a:gd name="T37" fmla="*/ 2147483647 h 311"/>
                <a:gd name="T38" fmla="*/ 2147483647 w 525"/>
                <a:gd name="T39" fmla="*/ 2147483647 h 311"/>
                <a:gd name="T40" fmla="*/ 2147483647 w 525"/>
                <a:gd name="T41" fmla="*/ 2147483647 h 311"/>
                <a:gd name="T42" fmla="*/ 2147483647 w 525"/>
                <a:gd name="T43" fmla="*/ 2147483647 h 311"/>
                <a:gd name="T44" fmla="*/ 2147483647 w 525"/>
                <a:gd name="T45" fmla="*/ 2147483647 h 311"/>
                <a:gd name="T46" fmla="*/ 2147483647 w 525"/>
                <a:gd name="T47" fmla="*/ 2147483647 h 311"/>
                <a:gd name="T48" fmla="*/ 2147483647 w 525"/>
                <a:gd name="T49" fmla="*/ 2147483647 h 311"/>
                <a:gd name="T50" fmla="*/ 2147483647 w 525"/>
                <a:gd name="T51" fmla="*/ 2147483647 h 311"/>
                <a:gd name="T52" fmla="*/ 2147483647 w 525"/>
                <a:gd name="T53" fmla="*/ 2147483647 h 311"/>
                <a:gd name="T54" fmla="*/ 2147483647 w 525"/>
                <a:gd name="T55" fmla="*/ 2147483647 h 311"/>
                <a:gd name="T56" fmla="*/ 2147483647 w 525"/>
                <a:gd name="T57" fmla="*/ 2147483647 h 311"/>
                <a:gd name="T58" fmla="*/ 2147483647 w 525"/>
                <a:gd name="T59" fmla="*/ 2147483647 h 311"/>
                <a:gd name="T60" fmla="*/ 2147483647 w 525"/>
                <a:gd name="T61" fmla="*/ 2147483647 h 311"/>
                <a:gd name="T62" fmla="*/ 2147483647 w 525"/>
                <a:gd name="T63" fmla="*/ 2147483647 h 311"/>
                <a:gd name="T64" fmla="*/ 2147483647 w 525"/>
                <a:gd name="T65" fmla="*/ 2147483647 h 311"/>
                <a:gd name="T66" fmla="*/ 2147483647 w 525"/>
                <a:gd name="T67" fmla="*/ 2147483647 h 311"/>
                <a:gd name="T68" fmla="*/ 2147483647 w 525"/>
                <a:gd name="T69" fmla="*/ 2147483647 h 311"/>
                <a:gd name="T70" fmla="*/ 2147483647 w 525"/>
                <a:gd name="T71" fmla="*/ 2147483647 h 311"/>
                <a:gd name="T72" fmla="*/ 2147483647 w 525"/>
                <a:gd name="T73" fmla="*/ 2147483647 h 311"/>
                <a:gd name="T74" fmla="*/ 2147483647 w 525"/>
                <a:gd name="T75" fmla="*/ 2147483647 h 311"/>
                <a:gd name="T76" fmla="*/ 0 w 525"/>
                <a:gd name="T77" fmla="*/ 2147483647 h 311"/>
                <a:gd name="T78" fmla="*/ 2147483647 w 525"/>
                <a:gd name="T79" fmla="*/ 2147483647 h 311"/>
                <a:gd name="T80" fmla="*/ 2147483647 w 525"/>
                <a:gd name="T81" fmla="*/ 2147483647 h 311"/>
                <a:gd name="T82" fmla="*/ 2147483647 w 525"/>
                <a:gd name="T83" fmla="*/ 2147483647 h 311"/>
                <a:gd name="T84" fmla="*/ 2147483647 w 525"/>
                <a:gd name="T85" fmla="*/ 2147483647 h 311"/>
                <a:gd name="T86" fmla="*/ 2147483647 w 525"/>
                <a:gd name="T87" fmla="*/ 2147483647 h 311"/>
                <a:gd name="T88" fmla="*/ 2147483647 w 525"/>
                <a:gd name="T89" fmla="*/ 2147483647 h 311"/>
                <a:gd name="T90" fmla="*/ 2147483647 w 525"/>
                <a:gd name="T91" fmla="*/ 2147483647 h 311"/>
                <a:gd name="T92" fmla="*/ 2147483647 w 525"/>
                <a:gd name="T93" fmla="*/ 2147483647 h 311"/>
                <a:gd name="T94" fmla="*/ 2147483647 w 525"/>
                <a:gd name="T95" fmla="*/ 2147483647 h 311"/>
                <a:gd name="T96" fmla="*/ 2147483647 w 525"/>
                <a:gd name="T97" fmla="*/ 2147483647 h 311"/>
                <a:gd name="T98" fmla="*/ 2147483647 w 525"/>
                <a:gd name="T99" fmla="*/ 2147483647 h 311"/>
                <a:gd name="T100" fmla="*/ 2147483647 w 525"/>
                <a:gd name="T101" fmla="*/ 2147483647 h 311"/>
                <a:gd name="T102" fmla="*/ 2147483647 w 525"/>
                <a:gd name="T103" fmla="*/ 2147483647 h 311"/>
                <a:gd name="T104" fmla="*/ 2147483647 w 525"/>
                <a:gd name="T105" fmla="*/ 2147483647 h 311"/>
                <a:gd name="T106" fmla="*/ 2147483647 w 525"/>
                <a:gd name="T107" fmla="*/ 2147483647 h 311"/>
                <a:gd name="T108" fmla="*/ 2147483647 w 525"/>
                <a:gd name="T109" fmla="*/ 2147483647 h 311"/>
                <a:gd name="T110" fmla="*/ 2147483647 w 525"/>
                <a:gd name="T111" fmla="*/ 2147483647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612" name="Freeform 522"/>
            <p:cNvSpPr>
              <a:spLocks/>
            </p:cNvSpPr>
            <p:nvPr>
              <p:custDataLst>
                <p:tags r:id="rId346"/>
              </p:custDataLst>
            </p:nvPr>
          </p:nvSpPr>
          <p:spPr bwMode="auto">
            <a:xfrm>
              <a:off x="4713288" y="2163763"/>
              <a:ext cx="31750" cy="55562"/>
            </a:xfrm>
            <a:custGeom>
              <a:avLst/>
              <a:gdLst>
                <a:gd name="T0" fmla="*/ 2147483647 w 79"/>
                <a:gd name="T1" fmla="*/ 0 h 38"/>
                <a:gd name="T2" fmla="*/ 2147483647 w 79"/>
                <a:gd name="T3" fmla="*/ 2147483647 h 38"/>
                <a:gd name="T4" fmla="*/ 2147483647 w 79"/>
                <a:gd name="T5" fmla="*/ 2147483647 h 38"/>
                <a:gd name="T6" fmla="*/ 2147483647 w 79"/>
                <a:gd name="T7" fmla="*/ 2147483647 h 38"/>
                <a:gd name="T8" fmla="*/ 2147483647 w 79"/>
                <a:gd name="T9" fmla="*/ 2147483647 h 38"/>
                <a:gd name="T10" fmla="*/ 2147483647 w 79"/>
                <a:gd name="T11" fmla="*/ 2147483647 h 38"/>
                <a:gd name="T12" fmla="*/ 2147483647 w 79"/>
                <a:gd name="T13" fmla="*/ 2147483647 h 38"/>
                <a:gd name="T14" fmla="*/ 2147483647 w 79"/>
                <a:gd name="T15" fmla="*/ 2147483647 h 38"/>
                <a:gd name="T16" fmla="*/ 2147483647 w 79"/>
                <a:gd name="T17" fmla="*/ 2147483647 h 38"/>
                <a:gd name="T18" fmla="*/ 2147483647 w 79"/>
                <a:gd name="T19" fmla="*/ 2147483647 h 38"/>
                <a:gd name="T20" fmla="*/ 2147483647 w 79"/>
                <a:gd name="T21" fmla="*/ 2147483647 h 38"/>
                <a:gd name="T22" fmla="*/ 2147483647 w 79"/>
                <a:gd name="T23" fmla="*/ 2147483647 h 38"/>
                <a:gd name="T24" fmla="*/ 2147483647 w 79"/>
                <a:gd name="T25" fmla="*/ 2147483647 h 38"/>
                <a:gd name="T26" fmla="*/ 2147483647 w 79"/>
                <a:gd name="T27" fmla="*/ 2147483647 h 38"/>
                <a:gd name="T28" fmla="*/ 2147483647 w 79"/>
                <a:gd name="T29" fmla="*/ 2147483647 h 38"/>
                <a:gd name="T30" fmla="*/ 2147483647 w 79"/>
                <a:gd name="T31" fmla="*/ 2147483647 h 38"/>
                <a:gd name="T32" fmla="*/ 2147483647 w 79"/>
                <a:gd name="T33" fmla="*/ 2147483647 h 38"/>
                <a:gd name="T34" fmla="*/ 2147483647 w 79"/>
                <a:gd name="T35" fmla="*/ 2147483647 h 38"/>
                <a:gd name="T36" fmla="*/ 2147483647 w 79"/>
                <a:gd name="T37" fmla="*/ 2147483647 h 38"/>
                <a:gd name="T38" fmla="*/ 2147483647 w 79"/>
                <a:gd name="T39" fmla="*/ 2147483647 h 38"/>
                <a:gd name="T40" fmla="*/ 2147483647 w 79"/>
                <a:gd name="T41" fmla="*/ 2147483647 h 38"/>
                <a:gd name="T42" fmla="*/ 2147483647 w 79"/>
                <a:gd name="T43" fmla="*/ 2147483647 h 38"/>
                <a:gd name="T44" fmla="*/ 2147483647 w 79"/>
                <a:gd name="T45" fmla="*/ 2147483647 h 38"/>
                <a:gd name="T46" fmla="*/ 0 w 79"/>
                <a:gd name="T47" fmla="*/ 2147483647 h 38"/>
                <a:gd name="T48" fmla="*/ 0 w 79"/>
                <a:gd name="T49" fmla="*/ 2147483647 h 38"/>
                <a:gd name="T50" fmla="*/ 2147483647 w 79"/>
                <a:gd name="T51" fmla="*/ 2147483647 h 38"/>
                <a:gd name="T52" fmla="*/ 2147483647 w 79"/>
                <a:gd name="T53" fmla="*/ 2147483647 h 38"/>
                <a:gd name="T54" fmla="*/ 2147483647 w 79"/>
                <a:gd name="T55" fmla="*/ 2147483647 h 38"/>
                <a:gd name="T56" fmla="*/ 2147483647 w 79"/>
                <a:gd name="T57" fmla="*/ 2147483647 h 38"/>
                <a:gd name="T58" fmla="*/ 2147483647 w 79"/>
                <a:gd name="T59" fmla="*/ 2147483647 h 38"/>
                <a:gd name="T60" fmla="*/ 214748364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613" name="Freeform 523"/>
            <p:cNvSpPr>
              <a:spLocks/>
            </p:cNvSpPr>
            <p:nvPr>
              <p:custDataLst>
                <p:tags r:id="rId347"/>
              </p:custDataLst>
            </p:nvPr>
          </p:nvSpPr>
          <p:spPr bwMode="auto">
            <a:xfrm>
              <a:off x="7018338" y="2460625"/>
              <a:ext cx="196850" cy="268288"/>
            </a:xfrm>
            <a:custGeom>
              <a:avLst/>
              <a:gdLst>
                <a:gd name="T0" fmla="*/ 2147483647 w 459"/>
                <a:gd name="T1" fmla="*/ 2147483647 h 511"/>
                <a:gd name="T2" fmla="*/ 2147483647 w 459"/>
                <a:gd name="T3" fmla="*/ 2147483647 h 511"/>
                <a:gd name="T4" fmla="*/ 0 w 459"/>
                <a:gd name="T5" fmla="*/ 0 h 511"/>
                <a:gd name="T6" fmla="*/ 2147483647 w 459"/>
                <a:gd name="T7" fmla="*/ 2147483647 h 511"/>
                <a:gd name="T8" fmla="*/ 2147483647 w 459"/>
                <a:gd name="T9" fmla="*/ 2147483647 h 511"/>
                <a:gd name="T10" fmla="*/ 2147483647 w 459"/>
                <a:gd name="T11" fmla="*/ 2147483647 h 511"/>
                <a:gd name="T12" fmla="*/ 2147483647 w 459"/>
                <a:gd name="T13" fmla="*/ 2147483647 h 511"/>
                <a:gd name="T14" fmla="*/ 2147483647 w 459"/>
                <a:gd name="T15" fmla="*/ 2147483647 h 511"/>
                <a:gd name="T16" fmla="*/ 2147483647 w 459"/>
                <a:gd name="T17" fmla="*/ 2147483647 h 511"/>
                <a:gd name="T18" fmla="*/ 2147483647 w 459"/>
                <a:gd name="T19" fmla="*/ 2147483647 h 511"/>
                <a:gd name="T20" fmla="*/ 2147483647 w 459"/>
                <a:gd name="T21" fmla="*/ 2147483647 h 511"/>
                <a:gd name="T22" fmla="*/ 2147483647 w 459"/>
                <a:gd name="T23" fmla="*/ 2147483647 h 511"/>
                <a:gd name="T24" fmla="*/ 2147483647 w 459"/>
                <a:gd name="T25" fmla="*/ 2147483647 h 511"/>
                <a:gd name="T26" fmla="*/ 2147483647 w 459"/>
                <a:gd name="T27" fmla="*/ 2147483647 h 511"/>
                <a:gd name="T28" fmla="*/ 2147483647 w 459"/>
                <a:gd name="T29" fmla="*/ 2147483647 h 511"/>
                <a:gd name="T30" fmla="*/ 2147483647 w 459"/>
                <a:gd name="T31" fmla="*/ 2147483647 h 511"/>
                <a:gd name="T32" fmla="*/ 2147483647 w 459"/>
                <a:gd name="T33" fmla="*/ 2147483647 h 511"/>
                <a:gd name="T34" fmla="*/ 2147483647 w 459"/>
                <a:gd name="T35" fmla="*/ 2147483647 h 511"/>
                <a:gd name="T36" fmla="*/ 2147483647 w 459"/>
                <a:gd name="T37" fmla="*/ 2147483647 h 511"/>
                <a:gd name="T38" fmla="*/ 2147483647 w 459"/>
                <a:gd name="T39" fmla="*/ 2147483647 h 511"/>
                <a:gd name="T40" fmla="*/ 2147483647 w 459"/>
                <a:gd name="T41" fmla="*/ 2147483647 h 511"/>
                <a:gd name="T42" fmla="*/ 2147483647 w 459"/>
                <a:gd name="T43" fmla="*/ 2147483647 h 511"/>
                <a:gd name="T44" fmla="*/ 2147483647 w 459"/>
                <a:gd name="T45" fmla="*/ 2147483647 h 511"/>
                <a:gd name="T46" fmla="*/ 2147483647 w 459"/>
                <a:gd name="T47" fmla="*/ 2147483647 h 511"/>
                <a:gd name="T48" fmla="*/ 2147483647 w 459"/>
                <a:gd name="T49" fmla="*/ 2147483647 h 511"/>
                <a:gd name="T50" fmla="*/ 2147483647 w 459"/>
                <a:gd name="T51" fmla="*/ 2147483647 h 511"/>
                <a:gd name="T52" fmla="*/ 2147483647 w 459"/>
                <a:gd name="T53" fmla="*/ 2147483647 h 511"/>
                <a:gd name="T54" fmla="*/ 2147483647 w 459"/>
                <a:gd name="T55" fmla="*/ 2147483647 h 511"/>
                <a:gd name="T56" fmla="*/ 2147483647 w 459"/>
                <a:gd name="T57" fmla="*/ 2147483647 h 511"/>
                <a:gd name="T58" fmla="*/ 2147483647 w 459"/>
                <a:gd name="T59" fmla="*/ 2147483647 h 511"/>
                <a:gd name="T60" fmla="*/ 2147483647 w 459"/>
                <a:gd name="T61" fmla="*/ 2147483647 h 511"/>
                <a:gd name="T62" fmla="*/ 2147483647 w 459"/>
                <a:gd name="T63" fmla="*/ 2147483647 h 511"/>
                <a:gd name="T64" fmla="*/ 2147483647 w 459"/>
                <a:gd name="T65" fmla="*/ 2147483647 h 511"/>
                <a:gd name="T66" fmla="*/ 2147483647 w 459"/>
                <a:gd name="T67" fmla="*/ 2147483647 h 511"/>
                <a:gd name="T68" fmla="*/ 2147483647 w 459"/>
                <a:gd name="T69" fmla="*/ 2147483647 h 511"/>
                <a:gd name="T70" fmla="*/ 2147483647 w 459"/>
                <a:gd name="T71" fmla="*/ 2147483647 h 511"/>
                <a:gd name="T72" fmla="*/ 2147483647 w 459"/>
                <a:gd name="T73" fmla="*/ 2147483647 h 511"/>
                <a:gd name="T74" fmla="*/ 2147483647 w 459"/>
                <a:gd name="T75" fmla="*/ 2147483647 h 511"/>
                <a:gd name="T76" fmla="*/ 2147483647 w 459"/>
                <a:gd name="T77" fmla="*/ 2147483647 h 511"/>
                <a:gd name="T78" fmla="*/ 2147483647 w 459"/>
                <a:gd name="T79" fmla="*/ 2147483647 h 511"/>
                <a:gd name="T80" fmla="*/ 2147483647 w 459"/>
                <a:gd name="T81" fmla="*/ 2147483647 h 511"/>
                <a:gd name="T82" fmla="*/ 2147483647 w 459"/>
                <a:gd name="T83" fmla="*/ 2147483647 h 511"/>
                <a:gd name="T84" fmla="*/ 2147483647 w 459"/>
                <a:gd name="T85" fmla="*/ 2147483647 h 511"/>
                <a:gd name="T86" fmla="*/ 2147483647 w 459"/>
                <a:gd name="T87" fmla="*/ 2147483647 h 511"/>
                <a:gd name="T88" fmla="*/ 2147483647 w 459"/>
                <a:gd name="T89" fmla="*/ 2147483647 h 511"/>
                <a:gd name="T90" fmla="*/ 2147483647 w 459"/>
                <a:gd name="T91" fmla="*/ 2147483647 h 511"/>
                <a:gd name="T92" fmla="*/ 2147483647 w 459"/>
                <a:gd name="T93" fmla="*/ 214748364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614" name="Freeform 525"/>
            <p:cNvSpPr>
              <a:spLocks/>
            </p:cNvSpPr>
            <p:nvPr/>
          </p:nvSpPr>
          <p:spPr bwMode="auto">
            <a:xfrm>
              <a:off x="6375400" y="2416175"/>
              <a:ext cx="104775" cy="134938"/>
            </a:xfrm>
            <a:custGeom>
              <a:avLst/>
              <a:gdLst>
                <a:gd name="T0" fmla="*/ 2147483647 w 240"/>
                <a:gd name="T1" fmla="*/ 2147483647 h 259"/>
                <a:gd name="T2" fmla="*/ 2147483647 w 240"/>
                <a:gd name="T3" fmla="*/ 2147483647 h 259"/>
                <a:gd name="T4" fmla="*/ 2147483647 w 240"/>
                <a:gd name="T5" fmla="*/ 2147483647 h 259"/>
                <a:gd name="T6" fmla="*/ 2147483647 w 240"/>
                <a:gd name="T7" fmla="*/ 2147483647 h 259"/>
                <a:gd name="T8" fmla="*/ 2147483647 w 240"/>
                <a:gd name="T9" fmla="*/ 2147483647 h 259"/>
                <a:gd name="T10" fmla="*/ 2147483647 w 240"/>
                <a:gd name="T11" fmla="*/ 2147483647 h 259"/>
                <a:gd name="T12" fmla="*/ 2147483647 w 240"/>
                <a:gd name="T13" fmla="*/ 2147483647 h 259"/>
                <a:gd name="T14" fmla="*/ 2147483647 w 240"/>
                <a:gd name="T15" fmla="*/ 0 h 259"/>
                <a:gd name="T16" fmla="*/ 2147483647 w 240"/>
                <a:gd name="T17" fmla="*/ 2147483647 h 259"/>
                <a:gd name="T18" fmla="*/ 2147483647 w 240"/>
                <a:gd name="T19" fmla="*/ 2147483647 h 259"/>
                <a:gd name="T20" fmla="*/ 2147483647 w 240"/>
                <a:gd name="T21" fmla="*/ 2147483647 h 259"/>
                <a:gd name="T22" fmla="*/ 2147483647 w 240"/>
                <a:gd name="T23" fmla="*/ 2147483647 h 259"/>
                <a:gd name="T24" fmla="*/ 2147483647 w 240"/>
                <a:gd name="T25" fmla="*/ 2147483647 h 259"/>
                <a:gd name="T26" fmla="*/ 2147483647 w 240"/>
                <a:gd name="T27" fmla="*/ 2147483647 h 259"/>
                <a:gd name="T28" fmla="*/ 2147483647 w 240"/>
                <a:gd name="T29" fmla="*/ 2147483647 h 259"/>
                <a:gd name="T30" fmla="*/ 0 w 240"/>
                <a:gd name="T31" fmla="*/ 2147483647 h 259"/>
                <a:gd name="T32" fmla="*/ 2147483647 w 240"/>
                <a:gd name="T33" fmla="*/ 2147483647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endParaRPr lang="en-GB"/>
            </a:p>
          </p:txBody>
        </p:sp>
        <p:sp>
          <p:nvSpPr>
            <p:cNvPr id="47615" name="Freeform 526"/>
            <p:cNvSpPr>
              <a:spLocks/>
            </p:cNvSpPr>
            <p:nvPr/>
          </p:nvSpPr>
          <p:spPr bwMode="auto">
            <a:xfrm>
              <a:off x="5808663" y="2746375"/>
              <a:ext cx="112712" cy="53975"/>
            </a:xfrm>
            <a:custGeom>
              <a:avLst/>
              <a:gdLst>
                <a:gd name="T0" fmla="*/ 2147483647 w 259"/>
                <a:gd name="T1" fmla="*/ 2147483647 h 104"/>
                <a:gd name="T2" fmla="*/ 2147483647 w 259"/>
                <a:gd name="T3" fmla="*/ 2147483647 h 104"/>
                <a:gd name="T4" fmla="*/ 2147483647 w 259"/>
                <a:gd name="T5" fmla="*/ 2147483647 h 104"/>
                <a:gd name="T6" fmla="*/ 2147483647 w 259"/>
                <a:gd name="T7" fmla="*/ 2147483647 h 104"/>
                <a:gd name="T8" fmla="*/ 2147483647 w 259"/>
                <a:gd name="T9" fmla="*/ 2147483647 h 104"/>
                <a:gd name="T10" fmla="*/ 2147483647 w 259"/>
                <a:gd name="T11" fmla="*/ 2147483647 h 104"/>
                <a:gd name="T12" fmla="*/ 2147483647 w 259"/>
                <a:gd name="T13" fmla="*/ 2147483647 h 104"/>
                <a:gd name="T14" fmla="*/ 2147483647 w 259"/>
                <a:gd name="T15" fmla="*/ 2147483647 h 104"/>
                <a:gd name="T16" fmla="*/ 2147483647 w 259"/>
                <a:gd name="T17" fmla="*/ 0 h 104"/>
                <a:gd name="T18" fmla="*/ 2147483647 w 259"/>
                <a:gd name="T19" fmla="*/ 2147483647 h 104"/>
                <a:gd name="T20" fmla="*/ 2147483647 w 259"/>
                <a:gd name="T21" fmla="*/ 2147483647 h 104"/>
                <a:gd name="T22" fmla="*/ 2147483647 w 259"/>
                <a:gd name="T23" fmla="*/ 2147483647 h 104"/>
                <a:gd name="T24" fmla="*/ 2147483647 w 259"/>
                <a:gd name="T25" fmla="*/ 2147483647 h 104"/>
                <a:gd name="T26" fmla="*/ 2147483647 w 259"/>
                <a:gd name="T27" fmla="*/ 2147483647 h 104"/>
                <a:gd name="T28" fmla="*/ 0 w 259"/>
                <a:gd name="T29" fmla="*/ 2147483647 h 104"/>
                <a:gd name="T30" fmla="*/ 0 w 259"/>
                <a:gd name="T31" fmla="*/ 2147483647 h 104"/>
                <a:gd name="T32" fmla="*/ 2147483647 w 259"/>
                <a:gd name="T33" fmla="*/ 2147483647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endParaRPr lang="en-GB"/>
            </a:p>
          </p:txBody>
        </p:sp>
        <p:sp>
          <p:nvSpPr>
            <p:cNvPr id="47616" name="Freeform 527"/>
            <p:cNvSpPr>
              <a:spLocks/>
            </p:cNvSpPr>
            <p:nvPr>
              <p:custDataLst>
                <p:tags r:id="rId348"/>
              </p:custDataLst>
            </p:nvPr>
          </p:nvSpPr>
          <p:spPr bwMode="auto">
            <a:xfrm>
              <a:off x="4865688" y="3165475"/>
              <a:ext cx="530225" cy="511175"/>
            </a:xfrm>
            <a:custGeom>
              <a:avLst/>
              <a:gdLst>
                <a:gd name="T0" fmla="*/ 2147483647 w 1227"/>
                <a:gd name="T1" fmla="*/ 2147483647 h 979"/>
                <a:gd name="T2" fmla="*/ 2147483647 w 1227"/>
                <a:gd name="T3" fmla="*/ 2147483647 h 979"/>
                <a:gd name="T4" fmla="*/ 2147483647 w 1227"/>
                <a:gd name="T5" fmla="*/ 2147483647 h 979"/>
                <a:gd name="T6" fmla="*/ 2147483647 w 1227"/>
                <a:gd name="T7" fmla="*/ 2147483647 h 979"/>
                <a:gd name="T8" fmla="*/ 2147483647 w 1227"/>
                <a:gd name="T9" fmla="*/ 2147483647 h 979"/>
                <a:gd name="T10" fmla="*/ 2147483647 w 1227"/>
                <a:gd name="T11" fmla="*/ 2147483647 h 979"/>
                <a:gd name="T12" fmla="*/ 2147483647 w 1227"/>
                <a:gd name="T13" fmla="*/ 2147483647 h 979"/>
                <a:gd name="T14" fmla="*/ 2147483647 w 1227"/>
                <a:gd name="T15" fmla="*/ 2147483647 h 979"/>
                <a:gd name="T16" fmla="*/ 2147483647 w 1227"/>
                <a:gd name="T17" fmla="*/ 2147483647 h 979"/>
                <a:gd name="T18" fmla="*/ 2147483647 w 1227"/>
                <a:gd name="T19" fmla="*/ 2147483647 h 979"/>
                <a:gd name="T20" fmla="*/ 2147483647 w 1227"/>
                <a:gd name="T21" fmla="*/ 2147483647 h 979"/>
                <a:gd name="T22" fmla="*/ 2147483647 w 1227"/>
                <a:gd name="T23" fmla="*/ 2147483647 h 979"/>
                <a:gd name="T24" fmla="*/ 2147483647 w 1227"/>
                <a:gd name="T25" fmla="*/ 2147483647 h 979"/>
                <a:gd name="T26" fmla="*/ 2147483647 w 1227"/>
                <a:gd name="T27" fmla="*/ 2147483647 h 979"/>
                <a:gd name="T28" fmla="*/ 2147483647 w 1227"/>
                <a:gd name="T29" fmla="*/ 2147483647 h 979"/>
                <a:gd name="T30" fmla="*/ 2147483647 w 1227"/>
                <a:gd name="T31" fmla="*/ 2147483647 h 979"/>
                <a:gd name="T32" fmla="*/ 2147483647 w 1227"/>
                <a:gd name="T33" fmla="*/ 2147483647 h 979"/>
                <a:gd name="T34" fmla="*/ 2147483647 w 1227"/>
                <a:gd name="T35" fmla="*/ 2147483647 h 979"/>
                <a:gd name="T36" fmla="*/ 2147483647 w 1227"/>
                <a:gd name="T37" fmla="*/ 2147483647 h 979"/>
                <a:gd name="T38" fmla="*/ 2147483647 w 1227"/>
                <a:gd name="T39" fmla="*/ 2147483647 h 979"/>
                <a:gd name="T40" fmla="*/ 2147483647 w 1227"/>
                <a:gd name="T41" fmla="*/ 2147483647 h 979"/>
                <a:gd name="T42" fmla="*/ 2147483647 w 1227"/>
                <a:gd name="T43" fmla="*/ 2147483647 h 979"/>
                <a:gd name="T44" fmla="*/ 2147483647 w 1227"/>
                <a:gd name="T45" fmla="*/ 2147483647 h 979"/>
                <a:gd name="T46" fmla="*/ 2147483647 w 1227"/>
                <a:gd name="T47" fmla="*/ 2147483647 h 979"/>
                <a:gd name="T48" fmla="*/ 2147483647 w 1227"/>
                <a:gd name="T49" fmla="*/ 2147483647 h 979"/>
                <a:gd name="T50" fmla="*/ 2147483647 w 1227"/>
                <a:gd name="T51" fmla="*/ 2147483647 h 979"/>
                <a:gd name="T52" fmla="*/ 2147483647 w 1227"/>
                <a:gd name="T53" fmla="*/ 2147483647 h 979"/>
                <a:gd name="T54" fmla="*/ 2147483647 w 1227"/>
                <a:gd name="T55" fmla="*/ 2147483647 h 979"/>
                <a:gd name="T56" fmla="*/ 2147483647 w 1227"/>
                <a:gd name="T57" fmla="*/ 2147483647 h 979"/>
                <a:gd name="T58" fmla="*/ 0 w 1227"/>
                <a:gd name="T59" fmla="*/ 2147483647 h 979"/>
                <a:gd name="T60" fmla="*/ 2147483647 w 1227"/>
                <a:gd name="T61" fmla="*/ 2147483647 h 979"/>
                <a:gd name="T62" fmla="*/ 2147483647 w 1227"/>
                <a:gd name="T63" fmla="*/ 2147483647 h 979"/>
                <a:gd name="T64" fmla="*/ 2147483647 w 1227"/>
                <a:gd name="T65" fmla="*/ 2147483647 h 979"/>
                <a:gd name="T66" fmla="*/ 2147483647 w 1227"/>
                <a:gd name="T67" fmla="*/ 2147483647 h 979"/>
                <a:gd name="T68" fmla="*/ 2147483647 w 1227"/>
                <a:gd name="T69" fmla="*/ 2147483647 h 979"/>
                <a:gd name="T70" fmla="*/ 2147483647 w 1227"/>
                <a:gd name="T71" fmla="*/ 2147483647 h 979"/>
                <a:gd name="T72" fmla="*/ 2147483647 w 1227"/>
                <a:gd name="T73" fmla="*/ 2147483647 h 979"/>
                <a:gd name="T74" fmla="*/ 2147483647 w 1227"/>
                <a:gd name="T75" fmla="*/ 2147483647 h 979"/>
                <a:gd name="T76" fmla="*/ 2147483647 w 1227"/>
                <a:gd name="T77" fmla="*/ 2147483647 h 979"/>
                <a:gd name="T78" fmla="*/ 2147483647 w 1227"/>
                <a:gd name="T79" fmla="*/ 2147483647 h 979"/>
                <a:gd name="T80" fmla="*/ 2147483647 w 1227"/>
                <a:gd name="T81" fmla="*/ 2147483647 h 979"/>
                <a:gd name="T82" fmla="*/ 2147483647 w 1227"/>
                <a:gd name="T83" fmla="*/ 2147483647 h 979"/>
                <a:gd name="T84" fmla="*/ 2147483647 w 1227"/>
                <a:gd name="T85" fmla="*/ 2147483647 h 979"/>
                <a:gd name="T86" fmla="*/ 2147483647 w 1227"/>
                <a:gd name="T87" fmla="*/ 2147483647 h 979"/>
                <a:gd name="T88" fmla="*/ 2147483647 w 1227"/>
                <a:gd name="T89" fmla="*/ 2147483647 h 979"/>
                <a:gd name="T90" fmla="*/ 2147483647 w 1227"/>
                <a:gd name="T91" fmla="*/ 2147483647 h 979"/>
                <a:gd name="T92" fmla="*/ 2147483647 w 1227"/>
                <a:gd name="T93" fmla="*/ 2147483647 h 979"/>
                <a:gd name="T94" fmla="*/ 2147483647 w 1227"/>
                <a:gd name="T95" fmla="*/ 2147483647 h 979"/>
                <a:gd name="T96" fmla="*/ 2147483647 w 1227"/>
                <a:gd name="T97" fmla="*/ 2147483647 h 979"/>
                <a:gd name="T98" fmla="*/ 2147483647 w 1227"/>
                <a:gd name="T99" fmla="*/ 2147483647 h 979"/>
                <a:gd name="T100" fmla="*/ 2147483647 w 1227"/>
                <a:gd name="T101" fmla="*/ 2147483647 h 979"/>
                <a:gd name="T102" fmla="*/ 2147483647 w 1227"/>
                <a:gd name="T103" fmla="*/ 2147483647 h 979"/>
                <a:gd name="T104" fmla="*/ 2147483647 w 1227"/>
                <a:gd name="T105" fmla="*/ 2147483647 h 979"/>
                <a:gd name="T106" fmla="*/ 2147483647 w 1227"/>
                <a:gd name="T107" fmla="*/ 2147483647 h 979"/>
                <a:gd name="T108" fmla="*/ 2147483647 w 1227"/>
                <a:gd name="T109" fmla="*/ 2147483647 h 979"/>
                <a:gd name="T110" fmla="*/ 2147483647 w 1227"/>
                <a:gd name="T111" fmla="*/ 2147483647 h 979"/>
                <a:gd name="T112" fmla="*/ 2147483647 w 1227"/>
                <a:gd name="T113" fmla="*/ 2147483647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617" name="Freeform 528"/>
            <p:cNvSpPr>
              <a:spLocks/>
            </p:cNvSpPr>
            <p:nvPr>
              <p:custDataLst>
                <p:tags r:id="rId349"/>
              </p:custDataLst>
            </p:nvPr>
          </p:nvSpPr>
          <p:spPr bwMode="auto">
            <a:xfrm>
              <a:off x="4340225" y="2709863"/>
              <a:ext cx="57150" cy="57150"/>
            </a:xfrm>
            <a:custGeom>
              <a:avLst/>
              <a:gdLst>
                <a:gd name="T0" fmla="*/ 2147483647 w 146"/>
                <a:gd name="T1" fmla="*/ 2147483647 h 81"/>
                <a:gd name="T2" fmla="*/ 2147483647 w 146"/>
                <a:gd name="T3" fmla="*/ 2147483647 h 81"/>
                <a:gd name="T4" fmla="*/ 2147483647 w 146"/>
                <a:gd name="T5" fmla="*/ 2147483647 h 81"/>
                <a:gd name="T6" fmla="*/ 2147483647 w 146"/>
                <a:gd name="T7" fmla="*/ 2147483647 h 81"/>
                <a:gd name="T8" fmla="*/ 2147483647 w 146"/>
                <a:gd name="T9" fmla="*/ 2147483647 h 81"/>
                <a:gd name="T10" fmla="*/ 2147483647 w 146"/>
                <a:gd name="T11" fmla="*/ 2147483647 h 81"/>
                <a:gd name="T12" fmla="*/ 2147483647 w 146"/>
                <a:gd name="T13" fmla="*/ 2147483647 h 81"/>
                <a:gd name="T14" fmla="*/ 2147483647 w 146"/>
                <a:gd name="T15" fmla="*/ 2147483647 h 81"/>
                <a:gd name="T16" fmla="*/ 2147483647 w 146"/>
                <a:gd name="T17" fmla="*/ 2147483647 h 81"/>
                <a:gd name="T18" fmla="*/ 2147483647 w 146"/>
                <a:gd name="T19" fmla="*/ 2147483647 h 81"/>
                <a:gd name="T20" fmla="*/ 2147483647 w 146"/>
                <a:gd name="T21" fmla="*/ 2147483647 h 81"/>
                <a:gd name="T22" fmla="*/ 2147483647 w 146"/>
                <a:gd name="T23" fmla="*/ 2147483647 h 81"/>
                <a:gd name="T24" fmla="*/ 2147483647 w 146"/>
                <a:gd name="T25" fmla="*/ 2147483647 h 81"/>
                <a:gd name="T26" fmla="*/ 2147483647 w 146"/>
                <a:gd name="T27" fmla="*/ 2147483647 h 81"/>
                <a:gd name="T28" fmla="*/ 0 w 146"/>
                <a:gd name="T29" fmla="*/ 2147483647 h 81"/>
                <a:gd name="T30" fmla="*/ 0 w 146"/>
                <a:gd name="T31" fmla="*/ 2147483647 h 81"/>
                <a:gd name="T32" fmla="*/ 0 w 146"/>
                <a:gd name="T33" fmla="*/ 2147483647 h 81"/>
                <a:gd name="T34" fmla="*/ 0 w 146"/>
                <a:gd name="T35" fmla="*/ 2147483647 h 81"/>
                <a:gd name="T36" fmla="*/ 0 w 146"/>
                <a:gd name="T37" fmla="*/ 2147483647 h 81"/>
                <a:gd name="T38" fmla="*/ 2147483647 w 146"/>
                <a:gd name="T39" fmla="*/ 2147483647 h 81"/>
                <a:gd name="T40" fmla="*/ 2147483647 w 146"/>
                <a:gd name="T41" fmla="*/ 2147483647 h 81"/>
                <a:gd name="T42" fmla="*/ 2147483647 w 146"/>
                <a:gd name="T43" fmla="*/ 2147483647 h 81"/>
                <a:gd name="T44" fmla="*/ 2147483647 w 146"/>
                <a:gd name="T45" fmla="*/ 2147483647 h 81"/>
                <a:gd name="T46" fmla="*/ 2147483647 w 146"/>
                <a:gd name="T47" fmla="*/ 2147483647 h 81"/>
                <a:gd name="T48" fmla="*/ 2147483647 w 146"/>
                <a:gd name="T49" fmla="*/ 2147483647 h 81"/>
                <a:gd name="T50" fmla="*/ 2147483647 w 146"/>
                <a:gd name="T51" fmla="*/ 2147483647 h 81"/>
                <a:gd name="T52" fmla="*/ 2147483647 w 146"/>
                <a:gd name="T53" fmla="*/ 2147483647 h 81"/>
                <a:gd name="T54" fmla="*/ 2147483647 w 146"/>
                <a:gd name="T55" fmla="*/ 2147483647 h 81"/>
                <a:gd name="T56" fmla="*/ 2147483647 w 146"/>
                <a:gd name="T57" fmla="*/ 0 h 81"/>
                <a:gd name="T58" fmla="*/ 2147483647 w 146"/>
                <a:gd name="T59" fmla="*/ 2147483647 h 81"/>
                <a:gd name="T60" fmla="*/ 2147483647 w 146"/>
                <a:gd name="T61" fmla="*/ 2147483647 h 81"/>
                <a:gd name="T62" fmla="*/ 2147483647 w 146"/>
                <a:gd name="T63" fmla="*/ 2147483647 h 81"/>
                <a:gd name="T64" fmla="*/ 2147483647 w 146"/>
                <a:gd name="T65" fmla="*/ 2147483647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618" name="Freeform 529"/>
            <p:cNvSpPr>
              <a:spLocks/>
            </p:cNvSpPr>
            <p:nvPr>
              <p:custDataLst>
                <p:tags r:id="rId350"/>
              </p:custDataLst>
            </p:nvPr>
          </p:nvSpPr>
          <p:spPr bwMode="auto">
            <a:xfrm>
              <a:off x="4079875" y="2922588"/>
              <a:ext cx="15875" cy="57150"/>
            </a:xfrm>
            <a:custGeom>
              <a:avLst/>
              <a:gdLst>
                <a:gd name="T0" fmla="*/ 2147483647 w 34"/>
                <a:gd name="T1" fmla="*/ 2147483647 h 49"/>
                <a:gd name="T2" fmla="*/ 2147483647 w 34"/>
                <a:gd name="T3" fmla="*/ 2147483647 h 49"/>
                <a:gd name="T4" fmla="*/ 2147483647 w 34"/>
                <a:gd name="T5" fmla="*/ 2147483647 h 49"/>
                <a:gd name="T6" fmla="*/ 2147483647 w 34"/>
                <a:gd name="T7" fmla="*/ 2147483647 h 49"/>
                <a:gd name="T8" fmla="*/ 2147483647 w 34"/>
                <a:gd name="T9" fmla="*/ 2147483647 h 49"/>
                <a:gd name="T10" fmla="*/ 2147483647 w 34"/>
                <a:gd name="T11" fmla="*/ 2147483647 h 49"/>
                <a:gd name="T12" fmla="*/ 2147483647 w 34"/>
                <a:gd name="T13" fmla="*/ 2147483647 h 49"/>
                <a:gd name="T14" fmla="*/ 2147483647 w 34"/>
                <a:gd name="T15" fmla="*/ 2147483647 h 49"/>
                <a:gd name="T16" fmla="*/ 2147483647 w 34"/>
                <a:gd name="T17" fmla="*/ 0 h 49"/>
                <a:gd name="T18" fmla="*/ 2147483647 w 34"/>
                <a:gd name="T19" fmla="*/ 0 h 49"/>
                <a:gd name="T20" fmla="*/ 0 w 34"/>
                <a:gd name="T21" fmla="*/ 0 h 49"/>
                <a:gd name="T22" fmla="*/ 2147483647 w 34"/>
                <a:gd name="T23" fmla="*/ 2147483647 h 49"/>
                <a:gd name="T24" fmla="*/ 2147483647 w 34"/>
                <a:gd name="T25" fmla="*/ 2147483647 h 49"/>
                <a:gd name="T26" fmla="*/ 2147483647 w 34"/>
                <a:gd name="T27" fmla="*/ 2147483647 h 49"/>
                <a:gd name="T28" fmla="*/ 2147483647 w 34"/>
                <a:gd name="T29" fmla="*/ 2147483647 h 49"/>
                <a:gd name="T30" fmla="*/ 2147483647 w 34"/>
                <a:gd name="T31" fmla="*/ 2147483647 h 49"/>
                <a:gd name="T32" fmla="*/ 2147483647 w 34"/>
                <a:gd name="T33" fmla="*/ 2147483647 h 49"/>
                <a:gd name="T34" fmla="*/ 2147483647 w 34"/>
                <a:gd name="T35" fmla="*/ 2147483647 h 49"/>
                <a:gd name="T36" fmla="*/ 2147483647 w 34"/>
                <a:gd name="T37" fmla="*/ 2147483647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619" name="Freeform 530"/>
            <p:cNvSpPr>
              <a:spLocks/>
            </p:cNvSpPr>
            <p:nvPr>
              <p:custDataLst>
                <p:tags r:id="rId351"/>
              </p:custDataLst>
            </p:nvPr>
          </p:nvSpPr>
          <p:spPr bwMode="auto">
            <a:xfrm>
              <a:off x="3671888" y="3268663"/>
              <a:ext cx="28575" cy="57150"/>
            </a:xfrm>
            <a:custGeom>
              <a:avLst/>
              <a:gdLst>
                <a:gd name="T0" fmla="*/ 2147483647 w 60"/>
                <a:gd name="T1" fmla="*/ 0 h 74"/>
                <a:gd name="T2" fmla="*/ 2147483647 w 60"/>
                <a:gd name="T3" fmla="*/ 2147483647 h 74"/>
                <a:gd name="T4" fmla="*/ 2147483647 w 60"/>
                <a:gd name="T5" fmla="*/ 2147483647 h 74"/>
                <a:gd name="T6" fmla="*/ 2147483647 w 60"/>
                <a:gd name="T7" fmla="*/ 2147483647 h 74"/>
                <a:gd name="T8" fmla="*/ 2147483647 w 60"/>
                <a:gd name="T9" fmla="*/ 2147483647 h 74"/>
                <a:gd name="T10" fmla="*/ 2147483647 w 60"/>
                <a:gd name="T11" fmla="*/ 2147483647 h 74"/>
                <a:gd name="T12" fmla="*/ 2147483647 w 60"/>
                <a:gd name="T13" fmla="*/ 2147483647 h 74"/>
                <a:gd name="T14" fmla="*/ 2147483647 w 60"/>
                <a:gd name="T15" fmla="*/ 2147483647 h 74"/>
                <a:gd name="T16" fmla="*/ 2147483647 w 60"/>
                <a:gd name="T17" fmla="*/ 2147483647 h 74"/>
                <a:gd name="T18" fmla="*/ 2147483647 w 60"/>
                <a:gd name="T19" fmla="*/ 2147483647 h 74"/>
                <a:gd name="T20" fmla="*/ 2147483647 w 60"/>
                <a:gd name="T21" fmla="*/ 2147483647 h 74"/>
                <a:gd name="T22" fmla="*/ 2147483647 w 60"/>
                <a:gd name="T23" fmla="*/ 2147483647 h 74"/>
                <a:gd name="T24" fmla="*/ 2147483647 w 60"/>
                <a:gd name="T25" fmla="*/ 2147483647 h 74"/>
                <a:gd name="T26" fmla="*/ 2147483647 w 60"/>
                <a:gd name="T27" fmla="*/ 2147483647 h 74"/>
                <a:gd name="T28" fmla="*/ 0 w 60"/>
                <a:gd name="T29" fmla="*/ 2147483647 h 74"/>
                <a:gd name="T30" fmla="*/ 2147483647 w 60"/>
                <a:gd name="T31" fmla="*/ 2147483647 h 74"/>
                <a:gd name="T32" fmla="*/ 2147483647 w 60"/>
                <a:gd name="T33" fmla="*/ 2147483647 h 74"/>
                <a:gd name="T34" fmla="*/ 2147483647 w 60"/>
                <a:gd name="T35" fmla="*/ 2147483647 h 74"/>
                <a:gd name="T36" fmla="*/ 2147483647 w 60"/>
                <a:gd name="T37" fmla="*/ 2147483647 h 74"/>
                <a:gd name="T38" fmla="*/ 2147483647 w 60"/>
                <a:gd name="T39" fmla="*/ 2147483647 h 74"/>
                <a:gd name="T40" fmla="*/ 2147483647 w 60"/>
                <a:gd name="T41" fmla="*/ 2147483647 h 74"/>
                <a:gd name="T42" fmla="*/ 2147483647 w 60"/>
                <a:gd name="T43" fmla="*/ 2147483647 h 74"/>
                <a:gd name="T44" fmla="*/ 2147483647 w 60"/>
                <a:gd name="T45" fmla="*/ 2147483647 h 74"/>
                <a:gd name="T46" fmla="*/ 2147483647 w 60"/>
                <a:gd name="T47" fmla="*/ 0 h 74"/>
                <a:gd name="T48" fmla="*/ 2147483647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620" name="Freeform 531"/>
            <p:cNvSpPr>
              <a:spLocks/>
            </p:cNvSpPr>
            <p:nvPr>
              <p:custDataLst>
                <p:tags r:id="rId352"/>
              </p:custDataLst>
            </p:nvPr>
          </p:nvSpPr>
          <p:spPr bwMode="auto">
            <a:xfrm>
              <a:off x="3613150" y="3284538"/>
              <a:ext cx="23813" cy="60325"/>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0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2147483647 h 45"/>
                <a:gd name="T30" fmla="*/ 2147483647 w 47"/>
                <a:gd name="T31" fmla="*/ 2147483647 h 45"/>
                <a:gd name="T32" fmla="*/ 2147483647 w 47"/>
                <a:gd name="T33" fmla="*/ 2147483647 h 45"/>
                <a:gd name="T34" fmla="*/ 2147483647 w 47"/>
                <a:gd name="T35" fmla="*/ 2147483647 h 45"/>
                <a:gd name="T36" fmla="*/ 0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621" name="Freeform 532"/>
            <p:cNvSpPr>
              <a:spLocks/>
            </p:cNvSpPr>
            <p:nvPr>
              <p:custDataLst>
                <p:tags r:id="rId353"/>
              </p:custDataLst>
            </p:nvPr>
          </p:nvSpPr>
          <p:spPr bwMode="auto">
            <a:xfrm>
              <a:off x="3587750" y="3278188"/>
              <a:ext cx="6350" cy="57150"/>
            </a:xfrm>
            <a:custGeom>
              <a:avLst/>
              <a:gdLst>
                <a:gd name="T0" fmla="*/ 2147483647 w 26"/>
                <a:gd name="T1" fmla="*/ 2147483647 h 36"/>
                <a:gd name="T2" fmla="*/ 2147483647 w 26"/>
                <a:gd name="T3" fmla="*/ 2147483647 h 36"/>
                <a:gd name="T4" fmla="*/ 2147483647 w 26"/>
                <a:gd name="T5" fmla="*/ 2147483647 h 36"/>
                <a:gd name="T6" fmla="*/ 2147483647 w 26"/>
                <a:gd name="T7" fmla="*/ 2147483647 h 36"/>
                <a:gd name="T8" fmla="*/ 0 w 26"/>
                <a:gd name="T9" fmla="*/ 0 h 36"/>
                <a:gd name="T10" fmla="*/ 2147483647 w 26"/>
                <a:gd name="T11" fmla="*/ 0 h 36"/>
                <a:gd name="T12" fmla="*/ 2147483647 w 26"/>
                <a:gd name="T13" fmla="*/ 2147483647 h 36"/>
                <a:gd name="T14" fmla="*/ 2147483647 w 26"/>
                <a:gd name="T15" fmla="*/ 2147483647 h 36"/>
                <a:gd name="T16" fmla="*/ 2147483647 w 26"/>
                <a:gd name="T17" fmla="*/ 2147483647 h 36"/>
                <a:gd name="T18" fmla="*/ 2147483647 w 26"/>
                <a:gd name="T19" fmla="*/ 2147483647 h 36"/>
                <a:gd name="T20" fmla="*/ 2147483647 w 26"/>
                <a:gd name="T21" fmla="*/ 2147483647 h 36"/>
                <a:gd name="T22" fmla="*/ 2147483647 w 26"/>
                <a:gd name="T23" fmla="*/ 2147483647 h 36"/>
                <a:gd name="T24" fmla="*/ 2147483647 w 26"/>
                <a:gd name="T25" fmla="*/ 2147483647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622" name="Freeform 533"/>
            <p:cNvSpPr>
              <a:spLocks/>
            </p:cNvSpPr>
            <p:nvPr>
              <p:custDataLst>
                <p:tags r:id="rId354"/>
              </p:custDataLst>
            </p:nvPr>
          </p:nvSpPr>
          <p:spPr bwMode="auto">
            <a:xfrm>
              <a:off x="4859338" y="3006725"/>
              <a:ext cx="174625" cy="158750"/>
            </a:xfrm>
            <a:custGeom>
              <a:avLst/>
              <a:gdLst>
                <a:gd name="T0" fmla="*/ 2147483647 w 405"/>
                <a:gd name="T1" fmla="*/ 2147483647 h 302"/>
                <a:gd name="T2" fmla="*/ 2147483647 w 405"/>
                <a:gd name="T3" fmla="*/ 2147483647 h 302"/>
                <a:gd name="T4" fmla="*/ 2147483647 w 405"/>
                <a:gd name="T5" fmla="*/ 2147483647 h 302"/>
                <a:gd name="T6" fmla="*/ 2147483647 w 405"/>
                <a:gd name="T7" fmla="*/ 2147483647 h 302"/>
                <a:gd name="T8" fmla="*/ 2147483647 w 405"/>
                <a:gd name="T9" fmla="*/ 2147483647 h 302"/>
                <a:gd name="T10" fmla="*/ 2147483647 w 405"/>
                <a:gd name="T11" fmla="*/ 2147483647 h 302"/>
                <a:gd name="T12" fmla="*/ 2147483647 w 405"/>
                <a:gd name="T13" fmla="*/ 2147483647 h 302"/>
                <a:gd name="T14" fmla="*/ 2147483647 w 405"/>
                <a:gd name="T15" fmla="*/ 2147483647 h 302"/>
                <a:gd name="T16" fmla="*/ 2147483647 w 405"/>
                <a:gd name="T17" fmla="*/ 2147483647 h 302"/>
                <a:gd name="T18" fmla="*/ 2147483647 w 405"/>
                <a:gd name="T19" fmla="*/ 2147483647 h 302"/>
                <a:gd name="T20" fmla="*/ 2147483647 w 405"/>
                <a:gd name="T21" fmla="*/ 2147483647 h 302"/>
                <a:gd name="T22" fmla="*/ 2147483647 w 405"/>
                <a:gd name="T23" fmla="*/ 2147483647 h 302"/>
                <a:gd name="T24" fmla="*/ 2147483647 w 405"/>
                <a:gd name="T25" fmla="*/ 2147483647 h 302"/>
                <a:gd name="T26" fmla="*/ 2147483647 w 405"/>
                <a:gd name="T27" fmla="*/ 2147483647 h 302"/>
                <a:gd name="T28" fmla="*/ 2147483647 w 405"/>
                <a:gd name="T29" fmla="*/ 2147483647 h 302"/>
                <a:gd name="T30" fmla="*/ 2147483647 w 405"/>
                <a:gd name="T31" fmla="*/ 2147483647 h 302"/>
                <a:gd name="T32" fmla="*/ 2147483647 w 405"/>
                <a:gd name="T33" fmla="*/ 2147483647 h 302"/>
                <a:gd name="T34" fmla="*/ 2147483647 w 405"/>
                <a:gd name="T35" fmla="*/ 2147483647 h 302"/>
                <a:gd name="T36" fmla="*/ 2147483647 w 405"/>
                <a:gd name="T37" fmla="*/ 2147483647 h 302"/>
                <a:gd name="T38" fmla="*/ 2147483647 w 405"/>
                <a:gd name="T39" fmla="*/ 2147483647 h 302"/>
                <a:gd name="T40" fmla="*/ 2147483647 w 405"/>
                <a:gd name="T41" fmla="*/ 2147483647 h 302"/>
                <a:gd name="T42" fmla="*/ 2147483647 w 405"/>
                <a:gd name="T43" fmla="*/ 2147483647 h 302"/>
                <a:gd name="T44" fmla="*/ 2147483647 w 405"/>
                <a:gd name="T45" fmla="*/ 2147483647 h 302"/>
                <a:gd name="T46" fmla="*/ 2147483647 w 405"/>
                <a:gd name="T47" fmla="*/ 2147483647 h 302"/>
                <a:gd name="T48" fmla="*/ 2147483647 w 405"/>
                <a:gd name="T49" fmla="*/ 2147483647 h 302"/>
                <a:gd name="T50" fmla="*/ 2147483647 w 405"/>
                <a:gd name="T51" fmla="*/ 2147483647 h 302"/>
                <a:gd name="T52" fmla="*/ 2147483647 w 405"/>
                <a:gd name="T53" fmla="*/ 2147483647 h 302"/>
                <a:gd name="T54" fmla="*/ 2147483647 w 405"/>
                <a:gd name="T55" fmla="*/ 2147483647 h 302"/>
                <a:gd name="T56" fmla="*/ 2147483647 w 405"/>
                <a:gd name="T57" fmla="*/ 2147483647 h 302"/>
                <a:gd name="T58" fmla="*/ 2147483647 w 405"/>
                <a:gd name="T59" fmla="*/ 2147483647 h 302"/>
                <a:gd name="T60" fmla="*/ 2147483647 w 405"/>
                <a:gd name="T61" fmla="*/ 2147483647 h 302"/>
                <a:gd name="T62" fmla="*/ 2147483647 w 405"/>
                <a:gd name="T63" fmla="*/ 2147483647 h 302"/>
                <a:gd name="T64" fmla="*/ 2147483647 w 405"/>
                <a:gd name="T65" fmla="*/ 2147483647 h 302"/>
                <a:gd name="T66" fmla="*/ 2147483647 w 405"/>
                <a:gd name="T67" fmla="*/ 2147483647 h 302"/>
                <a:gd name="T68" fmla="*/ 2147483647 w 405"/>
                <a:gd name="T69" fmla="*/ 2147483647 h 302"/>
                <a:gd name="T70" fmla="*/ 2147483647 w 405"/>
                <a:gd name="T71" fmla="*/ 2147483647 h 302"/>
                <a:gd name="T72" fmla="*/ 2147483647 w 405"/>
                <a:gd name="T73" fmla="*/ 2147483647 h 302"/>
                <a:gd name="T74" fmla="*/ 2147483647 w 405"/>
                <a:gd name="T75" fmla="*/ 2147483647 h 302"/>
                <a:gd name="T76" fmla="*/ 2147483647 w 405"/>
                <a:gd name="T77" fmla="*/ 2147483647 h 302"/>
                <a:gd name="T78" fmla="*/ 2147483647 w 405"/>
                <a:gd name="T79" fmla="*/ 2147483647 h 302"/>
                <a:gd name="T80" fmla="*/ 2147483647 w 405"/>
                <a:gd name="T81" fmla="*/ 2147483647 h 302"/>
                <a:gd name="T82" fmla="*/ 2147483647 w 405"/>
                <a:gd name="T83" fmla="*/ 2147483647 h 302"/>
                <a:gd name="T84" fmla="*/ 2147483647 w 405"/>
                <a:gd name="T85" fmla="*/ 2147483647 h 302"/>
                <a:gd name="T86" fmla="*/ 2147483647 w 405"/>
                <a:gd name="T87" fmla="*/ 2147483647 h 302"/>
                <a:gd name="T88" fmla="*/ 2147483647 w 405"/>
                <a:gd name="T89" fmla="*/ 2147483647 h 302"/>
                <a:gd name="T90" fmla="*/ 2147483647 w 405"/>
                <a:gd name="T91" fmla="*/ 2147483647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endParaRPr lang="en-GB"/>
            </a:p>
          </p:txBody>
        </p:sp>
        <p:sp>
          <p:nvSpPr>
            <p:cNvPr id="47623" name="Freeform 534"/>
            <p:cNvSpPr>
              <a:spLocks/>
            </p:cNvSpPr>
            <p:nvPr>
              <p:custDataLst>
                <p:tags r:id="rId355"/>
              </p:custDataLst>
            </p:nvPr>
          </p:nvSpPr>
          <p:spPr bwMode="auto">
            <a:xfrm>
              <a:off x="6953250" y="3387725"/>
              <a:ext cx="42863" cy="79375"/>
            </a:xfrm>
            <a:custGeom>
              <a:avLst/>
              <a:gdLst>
                <a:gd name="T0" fmla="*/ 2147483647 w 100"/>
                <a:gd name="T1" fmla="*/ 2147483647 h 155"/>
                <a:gd name="T2" fmla="*/ 2147483647 w 100"/>
                <a:gd name="T3" fmla="*/ 2147483647 h 155"/>
                <a:gd name="T4" fmla="*/ 2147483647 w 100"/>
                <a:gd name="T5" fmla="*/ 2147483647 h 155"/>
                <a:gd name="T6" fmla="*/ 2147483647 w 100"/>
                <a:gd name="T7" fmla="*/ 2147483647 h 155"/>
                <a:gd name="T8" fmla="*/ 2147483647 w 100"/>
                <a:gd name="T9" fmla="*/ 2147483647 h 155"/>
                <a:gd name="T10" fmla="*/ 2147483647 w 100"/>
                <a:gd name="T11" fmla="*/ 2147483647 h 155"/>
                <a:gd name="T12" fmla="*/ 2147483647 w 100"/>
                <a:gd name="T13" fmla="*/ 2147483647 h 155"/>
                <a:gd name="T14" fmla="*/ 2147483647 w 100"/>
                <a:gd name="T15" fmla="*/ 2147483647 h 155"/>
                <a:gd name="T16" fmla="*/ 2147483647 w 100"/>
                <a:gd name="T17" fmla="*/ 2147483647 h 155"/>
                <a:gd name="T18" fmla="*/ 2147483647 w 100"/>
                <a:gd name="T19" fmla="*/ 2147483647 h 155"/>
                <a:gd name="T20" fmla="*/ 2147483647 w 100"/>
                <a:gd name="T21" fmla="*/ 2147483647 h 155"/>
                <a:gd name="T22" fmla="*/ 2147483647 w 100"/>
                <a:gd name="T23" fmla="*/ 2147483647 h 155"/>
                <a:gd name="T24" fmla="*/ 2147483647 w 100"/>
                <a:gd name="T25" fmla="*/ 2147483647 h 155"/>
                <a:gd name="T26" fmla="*/ 2147483647 w 100"/>
                <a:gd name="T27" fmla="*/ 2147483647 h 155"/>
                <a:gd name="T28" fmla="*/ 2147483647 w 100"/>
                <a:gd name="T29" fmla="*/ 2147483647 h 155"/>
                <a:gd name="T30" fmla="*/ 2147483647 w 100"/>
                <a:gd name="T31" fmla="*/ 2147483647 h 155"/>
                <a:gd name="T32" fmla="*/ 2147483647 w 100"/>
                <a:gd name="T33" fmla="*/ 2147483647 h 155"/>
                <a:gd name="T34" fmla="*/ 2147483647 w 100"/>
                <a:gd name="T35" fmla="*/ 2147483647 h 155"/>
                <a:gd name="T36" fmla="*/ 2147483647 w 100"/>
                <a:gd name="T37" fmla="*/ 2147483647 h 155"/>
                <a:gd name="T38" fmla="*/ 2147483647 w 100"/>
                <a:gd name="T39" fmla="*/ 2147483647 h 155"/>
                <a:gd name="T40" fmla="*/ 2147483647 w 100"/>
                <a:gd name="T41" fmla="*/ 2147483647 h 155"/>
                <a:gd name="T42" fmla="*/ 2147483647 w 100"/>
                <a:gd name="T43" fmla="*/ 2147483647 h 155"/>
                <a:gd name="T44" fmla="*/ 2147483647 w 100"/>
                <a:gd name="T45" fmla="*/ 2147483647 h 155"/>
                <a:gd name="T46" fmla="*/ 0 w 100"/>
                <a:gd name="T47" fmla="*/ 2147483647 h 155"/>
                <a:gd name="T48" fmla="*/ 0 w 100"/>
                <a:gd name="T49" fmla="*/ 2147483647 h 155"/>
                <a:gd name="T50" fmla="*/ 0 w 100"/>
                <a:gd name="T51" fmla="*/ 2147483647 h 155"/>
                <a:gd name="T52" fmla="*/ 0 w 100"/>
                <a:gd name="T53" fmla="*/ 2147483647 h 155"/>
                <a:gd name="T54" fmla="*/ 0 w 100"/>
                <a:gd name="T55" fmla="*/ 2147483647 h 155"/>
                <a:gd name="T56" fmla="*/ 0 w 100"/>
                <a:gd name="T57" fmla="*/ 2147483647 h 155"/>
                <a:gd name="T58" fmla="*/ 2147483647 w 100"/>
                <a:gd name="T59" fmla="*/ 2147483647 h 155"/>
                <a:gd name="T60" fmla="*/ 2147483647 w 100"/>
                <a:gd name="T61" fmla="*/ 2147483647 h 155"/>
                <a:gd name="T62" fmla="*/ 2147483647 w 100"/>
                <a:gd name="T63" fmla="*/ 2147483647 h 155"/>
                <a:gd name="T64" fmla="*/ 2147483647 w 100"/>
                <a:gd name="T65" fmla="*/ 2147483647 h 155"/>
                <a:gd name="T66" fmla="*/ 2147483647 w 100"/>
                <a:gd name="T67" fmla="*/ 2147483647 h 155"/>
                <a:gd name="T68" fmla="*/ 2147483647 w 100"/>
                <a:gd name="T69" fmla="*/ 2147483647 h 155"/>
                <a:gd name="T70" fmla="*/ 2147483647 w 100"/>
                <a:gd name="T71" fmla="*/ 2147483647 h 155"/>
                <a:gd name="T72" fmla="*/ 2147483647 w 100"/>
                <a:gd name="T73" fmla="*/ 2147483647 h 155"/>
                <a:gd name="T74" fmla="*/ 2147483647 w 100"/>
                <a:gd name="T75" fmla="*/ 2147483647 h 155"/>
                <a:gd name="T76" fmla="*/ 2147483647 w 100"/>
                <a:gd name="T77" fmla="*/ 2147483647 h 155"/>
                <a:gd name="T78" fmla="*/ 2147483647 w 100"/>
                <a:gd name="T79" fmla="*/ 0 h 155"/>
                <a:gd name="T80" fmla="*/ 2147483647 w 100"/>
                <a:gd name="T81" fmla="*/ 0 h 155"/>
                <a:gd name="T82" fmla="*/ 2147483647 w 100"/>
                <a:gd name="T83" fmla="*/ 0 h 155"/>
                <a:gd name="T84" fmla="*/ 2147483647 w 100"/>
                <a:gd name="T85" fmla="*/ 2147483647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mpd="sng">
              <a:solidFill>
                <a:srgbClr val="FFFFFF"/>
              </a:solidFill>
              <a:prstDash val="solid"/>
              <a:round/>
              <a:headEnd/>
              <a:tailEnd/>
            </a:ln>
          </p:spPr>
          <p:txBody>
            <a:bodyPr/>
            <a:lstStyle/>
            <a:p>
              <a:endParaRPr lang="en-GB"/>
            </a:p>
          </p:txBody>
        </p:sp>
        <p:sp>
          <p:nvSpPr>
            <p:cNvPr id="47624" name="Freeform 536"/>
            <p:cNvSpPr>
              <a:spLocks/>
            </p:cNvSpPr>
            <p:nvPr/>
          </p:nvSpPr>
          <p:spPr bwMode="auto">
            <a:xfrm>
              <a:off x="4600575" y="2921000"/>
              <a:ext cx="4763" cy="4763"/>
            </a:xfrm>
            <a:custGeom>
              <a:avLst/>
              <a:gdLst>
                <a:gd name="T0" fmla="*/ 2147483647 w 13"/>
                <a:gd name="T1" fmla="*/ 0 h 7"/>
                <a:gd name="T2" fmla="*/ 2147483647 w 13"/>
                <a:gd name="T3" fmla="*/ 2147483647 h 7"/>
                <a:gd name="T4" fmla="*/ 2147483647 w 13"/>
                <a:gd name="T5" fmla="*/ 2147483647 h 7"/>
                <a:gd name="T6" fmla="*/ 2147483647 w 13"/>
                <a:gd name="T7" fmla="*/ 2147483647 h 7"/>
                <a:gd name="T8" fmla="*/ 0 w 13"/>
                <a:gd name="T9" fmla="*/ 2147483647 h 7"/>
                <a:gd name="T10" fmla="*/ 2147483647 w 13"/>
                <a:gd name="T11" fmla="*/ 2147483647 h 7"/>
                <a:gd name="T12" fmla="*/ 2147483647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625" name="Freeform 537"/>
            <p:cNvSpPr>
              <a:spLocks/>
            </p:cNvSpPr>
            <p:nvPr/>
          </p:nvSpPr>
          <p:spPr bwMode="auto">
            <a:xfrm>
              <a:off x="4646613" y="3024188"/>
              <a:ext cx="14287" cy="4762"/>
            </a:xfrm>
            <a:custGeom>
              <a:avLst/>
              <a:gdLst>
                <a:gd name="T0" fmla="*/ 0 w 34"/>
                <a:gd name="T1" fmla="*/ 2147483647 h 8"/>
                <a:gd name="T2" fmla="*/ 2147483647 w 34"/>
                <a:gd name="T3" fmla="*/ 2147483647 h 8"/>
                <a:gd name="T4" fmla="*/ 2147483647 w 34"/>
                <a:gd name="T5" fmla="*/ 2147483647 h 8"/>
                <a:gd name="T6" fmla="*/ 2147483647 w 34"/>
                <a:gd name="T7" fmla="*/ 2147483647 h 8"/>
                <a:gd name="T8" fmla="*/ 2147483647 w 34"/>
                <a:gd name="T9" fmla="*/ 0 h 8"/>
                <a:gd name="T10" fmla="*/ 2147483647 w 34"/>
                <a:gd name="T11" fmla="*/ 2147483647 h 8"/>
                <a:gd name="T12" fmla="*/ 2147483647 w 34"/>
                <a:gd name="T13" fmla="*/ 2147483647 h 8"/>
                <a:gd name="T14" fmla="*/ 2147483647 w 34"/>
                <a:gd name="T15" fmla="*/ 2147483647 h 8"/>
                <a:gd name="T16" fmla="*/ 2147483647 w 34"/>
                <a:gd name="T17" fmla="*/ 2147483647 h 8"/>
                <a:gd name="T18" fmla="*/ 2147483647 w 34"/>
                <a:gd name="T19" fmla="*/ 2147483647 h 8"/>
                <a:gd name="T20" fmla="*/ 2147483647 w 34"/>
                <a:gd name="T21" fmla="*/ 2147483647 h 8"/>
                <a:gd name="T22" fmla="*/ 2147483647 w 34"/>
                <a:gd name="T23" fmla="*/ 2147483647 h 8"/>
                <a:gd name="T24" fmla="*/ 0 w 34"/>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626" name="Freeform 538"/>
            <p:cNvSpPr>
              <a:spLocks/>
            </p:cNvSpPr>
            <p:nvPr/>
          </p:nvSpPr>
          <p:spPr bwMode="auto">
            <a:xfrm>
              <a:off x="4672013" y="3041650"/>
              <a:ext cx="6350" cy="12700"/>
            </a:xfrm>
            <a:custGeom>
              <a:avLst/>
              <a:gdLst>
                <a:gd name="T0" fmla="*/ 0 w 13"/>
                <a:gd name="T1" fmla="*/ 2147483647 h 24"/>
                <a:gd name="T2" fmla="*/ 0 w 13"/>
                <a:gd name="T3" fmla="*/ 0 h 24"/>
                <a:gd name="T4" fmla="*/ 2147483647 w 13"/>
                <a:gd name="T5" fmla="*/ 2147483647 h 24"/>
                <a:gd name="T6" fmla="*/ 0 w 13"/>
                <a:gd name="T7" fmla="*/ 2147483647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627" name="Freeform 539"/>
            <p:cNvSpPr>
              <a:spLocks/>
            </p:cNvSpPr>
            <p:nvPr/>
          </p:nvSpPr>
          <p:spPr bwMode="auto">
            <a:xfrm>
              <a:off x="4632325" y="2862263"/>
              <a:ext cx="46038" cy="36512"/>
            </a:xfrm>
            <a:custGeom>
              <a:avLst/>
              <a:gdLst>
                <a:gd name="T0" fmla="*/ 0 w 107"/>
                <a:gd name="T1" fmla="*/ 2147483647 h 69"/>
                <a:gd name="T2" fmla="*/ 0 w 107"/>
                <a:gd name="T3" fmla="*/ 2147483647 h 69"/>
                <a:gd name="T4" fmla="*/ 0 w 107"/>
                <a:gd name="T5" fmla="*/ 2147483647 h 69"/>
                <a:gd name="T6" fmla="*/ 0 w 107"/>
                <a:gd name="T7" fmla="*/ 2147483647 h 69"/>
                <a:gd name="T8" fmla="*/ 0 w 107"/>
                <a:gd name="T9" fmla="*/ 2147483647 h 69"/>
                <a:gd name="T10" fmla="*/ 2147483647 w 107"/>
                <a:gd name="T11" fmla="*/ 2147483647 h 69"/>
                <a:gd name="T12" fmla="*/ 2147483647 w 107"/>
                <a:gd name="T13" fmla="*/ 2147483647 h 69"/>
                <a:gd name="T14" fmla="*/ 2147483647 w 107"/>
                <a:gd name="T15" fmla="*/ 2147483647 h 69"/>
                <a:gd name="T16" fmla="*/ 2147483647 w 107"/>
                <a:gd name="T17" fmla="*/ 2147483647 h 69"/>
                <a:gd name="T18" fmla="*/ 2147483647 w 107"/>
                <a:gd name="T19" fmla="*/ 2147483647 h 69"/>
                <a:gd name="T20" fmla="*/ 2147483647 w 107"/>
                <a:gd name="T21" fmla="*/ 2147483647 h 69"/>
                <a:gd name="T22" fmla="*/ 2147483647 w 107"/>
                <a:gd name="T23" fmla="*/ 2147483647 h 69"/>
                <a:gd name="T24" fmla="*/ 2147483647 w 107"/>
                <a:gd name="T25" fmla="*/ 2147483647 h 69"/>
                <a:gd name="T26" fmla="*/ 2147483647 w 107"/>
                <a:gd name="T27" fmla="*/ 2147483647 h 69"/>
                <a:gd name="T28" fmla="*/ 2147483647 w 107"/>
                <a:gd name="T29" fmla="*/ 2147483647 h 69"/>
                <a:gd name="T30" fmla="*/ 2147483647 w 107"/>
                <a:gd name="T31" fmla="*/ 2147483647 h 69"/>
                <a:gd name="T32" fmla="*/ 2147483647 w 107"/>
                <a:gd name="T33" fmla="*/ 2147483647 h 69"/>
                <a:gd name="T34" fmla="*/ 2147483647 w 107"/>
                <a:gd name="T35" fmla="*/ 2147483647 h 69"/>
                <a:gd name="T36" fmla="*/ 2147483647 w 107"/>
                <a:gd name="T37" fmla="*/ 0 h 69"/>
                <a:gd name="T38" fmla="*/ 2147483647 w 107"/>
                <a:gd name="T39" fmla="*/ 2147483647 h 69"/>
                <a:gd name="T40" fmla="*/ 2147483647 w 107"/>
                <a:gd name="T41" fmla="*/ 2147483647 h 69"/>
                <a:gd name="T42" fmla="*/ 2147483647 w 107"/>
                <a:gd name="T43" fmla="*/ 2147483647 h 69"/>
                <a:gd name="T44" fmla="*/ 0 w 107"/>
                <a:gd name="T45" fmla="*/ 214748364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628" name="Freeform 540"/>
            <p:cNvSpPr>
              <a:spLocks/>
            </p:cNvSpPr>
            <p:nvPr/>
          </p:nvSpPr>
          <p:spPr bwMode="auto">
            <a:xfrm>
              <a:off x="4618038" y="2855913"/>
              <a:ext cx="465137" cy="201612"/>
            </a:xfrm>
            <a:custGeom>
              <a:avLst/>
              <a:gdLst>
                <a:gd name="T0" fmla="*/ 2147483647 w 1070"/>
                <a:gd name="T1" fmla="*/ 2147483647 h 382"/>
                <a:gd name="T2" fmla="*/ 2147483647 w 1070"/>
                <a:gd name="T3" fmla="*/ 2147483647 h 382"/>
                <a:gd name="T4" fmla="*/ 2147483647 w 1070"/>
                <a:gd name="T5" fmla="*/ 2147483647 h 382"/>
                <a:gd name="T6" fmla="*/ 2147483647 w 1070"/>
                <a:gd name="T7" fmla="*/ 2147483647 h 382"/>
                <a:gd name="T8" fmla="*/ 2147483647 w 1070"/>
                <a:gd name="T9" fmla="*/ 2147483647 h 382"/>
                <a:gd name="T10" fmla="*/ 2147483647 w 1070"/>
                <a:gd name="T11" fmla="*/ 2147483647 h 382"/>
                <a:gd name="T12" fmla="*/ 2147483647 w 1070"/>
                <a:gd name="T13" fmla="*/ 2147483647 h 382"/>
                <a:gd name="T14" fmla="*/ 2147483647 w 1070"/>
                <a:gd name="T15" fmla="*/ 2147483647 h 382"/>
                <a:gd name="T16" fmla="*/ 2147483647 w 1070"/>
                <a:gd name="T17" fmla="*/ 2147483647 h 382"/>
                <a:gd name="T18" fmla="*/ 2147483647 w 1070"/>
                <a:gd name="T19" fmla="*/ 2147483647 h 382"/>
                <a:gd name="T20" fmla="*/ 2147483647 w 1070"/>
                <a:gd name="T21" fmla="*/ 2147483647 h 382"/>
                <a:gd name="T22" fmla="*/ 2147483647 w 1070"/>
                <a:gd name="T23" fmla="*/ 2147483647 h 382"/>
                <a:gd name="T24" fmla="*/ 2147483647 w 1070"/>
                <a:gd name="T25" fmla="*/ 0 h 382"/>
                <a:gd name="T26" fmla="*/ 2147483647 w 1070"/>
                <a:gd name="T27" fmla="*/ 2147483647 h 382"/>
                <a:gd name="T28" fmla="*/ 2147483647 w 1070"/>
                <a:gd name="T29" fmla="*/ 2147483647 h 382"/>
                <a:gd name="T30" fmla="*/ 2147483647 w 1070"/>
                <a:gd name="T31" fmla="*/ 2147483647 h 382"/>
                <a:gd name="T32" fmla="*/ 2147483647 w 1070"/>
                <a:gd name="T33" fmla="*/ 2147483647 h 382"/>
                <a:gd name="T34" fmla="*/ 2147483647 w 1070"/>
                <a:gd name="T35" fmla="*/ 2147483647 h 382"/>
                <a:gd name="T36" fmla="*/ 2147483647 w 1070"/>
                <a:gd name="T37" fmla="*/ 2147483647 h 382"/>
                <a:gd name="T38" fmla="*/ 2147483647 w 1070"/>
                <a:gd name="T39" fmla="*/ 2147483647 h 382"/>
                <a:gd name="T40" fmla="*/ 2147483647 w 1070"/>
                <a:gd name="T41" fmla="*/ 2147483647 h 382"/>
                <a:gd name="T42" fmla="*/ 2147483647 w 1070"/>
                <a:gd name="T43" fmla="*/ 2147483647 h 382"/>
                <a:gd name="T44" fmla="*/ 0 w 1070"/>
                <a:gd name="T45" fmla="*/ 2147483647 h 382"/>
                <a:gd name="T46" fmla="*/ 2147483647 w 1070"/>
                <a:gd name="T47" fmla="*/ 2147483647 h 382"/>
                <a:gd name="T48" fmla="*/ 2147483647 w 1070"/>
                <a:gd name="T49" fmla="*/ 2147483647 h 382"/>
                <a:gd name="T50" fmla="*/ 2147483647 w 1070"/>
                <a:gd name="T51" fmla="*/ 2147483647 h 382"/>
                <a:gd name="T52" fmla="*/ 2147483647 w 1070"/>
                <a:gd name="T53" fmla="*/ 2147483647 h 382"/>
                <a:gd name="T54" fmla="*/ 2147483647 w 1070"/>
                <a:gd name="T55" fmla="*/ 2147483647 h 382"/>
                <a:gd name="T56" fmla="*/ 2147483647 w 1070"/>
                <a:gd name="T57" fmla="*/ 2147483647 h 382"/>
                <a:gd name="T58" fmla="*/ 2147483647 w 1070"/>
                <a:gd name="T59" fmla="*/ 2147483647 h 382"/>
                <a:gd name="T60" fmla="*/ 2147483647 w 1070"/>
                <a:gd name="T61" fmla="*/ 2147483647 h 382"/>
                <a:gd name="T62" fmla="*/ 2147483647 w 1070"/>
                <a:gd name="T63" fmla="*/ 2147483647 h 382"/>
                <a:gd name="T64" fmla="*/ 2147483647 w 1070"/>
                <a:gd name="T65" fmla="*/ 2147483647 h 382"/>
                <a:gd name="T66" fmla="*/ 2147483647 w 1070"/>
                <a:gd name="T67" fmla="*/ 2147483647 h 382"/>
                <a:gd name="T68" fmla="*/ 2147483647 w 1070"/>
                <a:gd name="T69" fmla="*/ 2147483647 h 382"/>
                <a:gd name="T70" fmla="*/ 2147483647 w 1070"/>
                <a:gd name="T71" fmla="*/ 2147483647 h 382"/>
                <a:gd name="T72" fmla="*/ 2147483647 w 1070"/>
                <a:gd name="T73" fmla="*/ 2147483647 h 382"/>
                <a:gd name="T74" fmla="*/ 2147483647 w 1070"/>
                <a:gd name="T75" fmla="*/ 2147483647 h 382"/>
                <a:gd name="T76" fmla="*/ 2147483647 w 1070"/>
                <a:gd name="T77" fmla="*/ 2147483647 h 382"/>
                <a:gd name="T78" fmla="*/ 2147483647 w 1070"/>
                <a:gd name="T79" fmla="*/ 2147483647 h 382"/>
                <a:gd name="T80" fmla="*/ 2147483647 w 1070"/>
                <a:gd name="T81" fmla="*/ 2147483647 h 382"/>
                <a:gd name="T82" fmla="*/ 2147483647 w 1070"/>
                <a:gd name="T83" fmla="*/ 2147483647 h 382"/>
                <a:gd name="T84" fmla="*/ 2147483647 w 1070"/>
                <a:gd name="T85" fmla="*/ 2147483647 h 382"/>
                <a:gd name="T86" fmla="*/ 2147483647 w 1070"/>
                <a:gd name="T87" fmla="*/ 2147483647 h 382"/>
                <a:gd name="T88" fmla="*/ 2147483647 w 1070"/>
                <a:gd name="T89" fmla="*/ 2147483647 h 382"/>
                <a:gd name="T90" fmla="*/ 2147483647 w 1070"/>
                <a:gd name="T91" fmla="*/ 2147483647 h 382"/>
                <a:gd name="T92" fmla="*/ 2147483647 w 1070"/>
                <a:gd name="T93" fmla="*/ 2147483647 h 382"/>
                <a:gd name="T94" fmla="*/ 2147483647 w 1070"/>
                <a:gd name="T95" fmla="*/ 2147483647 h 382"/>
                <a:gd name="T96" fmla="*/ 2147483647 w 1070"/>
                <a:gd name="T97" fmla="*/ 2147483647 h 382"/>
                <a:gd name="T98" fmla="*/ 2147483647 w 1070"/>
                <a:gd name="T99" fmla="*/ 2147483647 h 382"/>
                <a:gd name="T100" fmla="*/ 2147483647 w 1070"/>
                <a:gd name="T101" fmla="*/ 2147483647 h 382"/>
                <a:gd name="T102" fmla="*/ 2147483647 w 1070"/>
                <a:gd name="T103" fmla="*/ 2147483647 h 382"/>
                <a:gd name="T104" fmla="*/ 2147483647 w 1070"/>
                <a:gd name="T105" fmla="*/ 2147483647 h 382"/>
                <a:gd name="T106" fmla="*/ 2147483647 w 1070"/>
                <a:gd name="T107" fmla="*/ 2147483647 h 382"/>
                <a:gd name="T108" fmla="*/ 2147483647 w 1070"/>
                <a:gd name="T109" fmla="*/ 2147483647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629" name="Freeform 541"/>
            <p:cNvSpPr>
              <a:spLocks/>
            </p:cNvSpPr>
            <p:nvPr>
              <p:custDataLst>
                <p:tags r:id="rId356"/>
              </p:custDataLst>
            </p:nvPr>
          </p:nvSpPr>
          <p:spPr bwMode="auto">
            <a:xfrm>
              <a:off x="2589213" y="4008438"/>
              <a:ext cx="100012" cy="122237"/>
            </a:xfrm>
            <a:custGeom>
              <a:avLst/>
              <a:gdLst>
                <a:gd name="T0" fmla="*/ 2147483647 w 226"/>
                <a:gd name="T1" fmla="*/ 2147483647 h 237"/>
                <a:gd name="T2" fmla="*/ 2147483647 w 226"/>
                <a:gd name="T3" fmla="*/ 2147483647 h 237"/>
                <a:gd name="T4" fmla="*/ 2147483647 w 226"/>
                <a:gd name="T5" fmla="*/ 2147483647 h 237"/>
                <a:gd name="T6" fmla="*/ 2147483647 w 226"/>
                <a:gd name="T7" fmla="*/ 2147483647 h 237"/>
                <a:gd name="T8" fmla="*/ 2147483647 w 226"/>
                <a:gd name="T9" fmla="*/ 2147483647 h 237"/>
                <a:gd name="T10" fmla="*/ 2147483647 w 226"/>
                <a:gd name="T11" fmla="*/ 2147483647 h 237"/>
                <a:gd name="T12" fmla="*/ 2147483647 w 226"/>
                <a:gd name="T13" fmla="*/ 2147483647 h 237"/>
                <a:gd name="T14" fmla="*/ 2147483647 w 226"/>
                <a:gd name="T15" fmla="*/ 2147483647 h 237"/>
                <a:gd name="T16" fmla="*/ 2147483647 w 226"/>
                <a:gd name="T17" fmla="*/ 2147483647 h 237"/>
                <a:gd name="T18" fmla="*/ 2147483647 w 226"/>
                <a:gd name="T19" fmla="*/ 2147483647 h 237"/>
                <a:gd name="T20" fmla="*/ 2147483647 w 226"/>
                <a:gd name="T21" fmla="*/ 2147483647 h 237"/>
                <a:gd name="T22" fmla="*/ 2147483647 w 226"/>
                <a:gd name="T23" fmla="*/ 2147483647 h 237"/>
                <a:gd name="T24" fmla="*/ 2147483647 w 226"/>
                <a:gd name="T25" fmla="*/ 2147483647 h 237"/>
                <a:gd name="T26" fmla="*/ 2147483647 w 226"/>
                <a:gd name="T27" fmla="*/ 2147483647 h 237"/>
                <a:gd name="T28" fmla="*/ 2147483647 w 226"/>
                <a:gd name="T29" fmla="*/ 2147483647 h 237"/>
                <a:gd name="T30" fmla="*/ 2147483647 w 226"/>
                <a:gd name="T31" fmla="*/ 2147483647 h 237"/>
                <a:gd name="T32" fmla="*/ 2147483647 w 226"/>
                <a:gd name="T33" fmla="*/ 2147483647 h 237"/>
                <a:gd name="T34" fmla="*/ 2147483647 w 226"/>
                <a:gd name="T35" fmla="*/ 2147483647 h 237"/>
                <a:gd name="T36" fmla="*/ 2147483647 w 226"/>
                <a:gd name="T37" fmla="*/ 2147483647 h 237"/>
                <a:gd name="T38" fmla="*/ 2147483647 w 226"/>
                <a:gd name="T39" fmla="*/ 2147483647 h 237"/>
                <a:gd name="T40" fmla="*/ 2147483647 w 226"/>
                <a:gd name="T41" fmla="*/ 2147483647 h 237"/>
                <a:gd name="T42" fmla="*/ 2147483647 w 226"/>
                <a:gd name="T43" fmla="*/ 2147483647 h 237"/>
                <a:gd name="T44" fmla="*/ 2147483647 w 226"/>
                <a:gd name="T45" fmla="*/ 2147483647 h 237"/>
                <a:gd name="T46" fmla="*/ 2147483647 w 226"/>
                <a:gd name="T47" fmla="*/ 2147483647 h 237"/>
                <a:gd name="T48" fmla="*/ 2147483647 w 226"/>
                <a:gd name="T49" fmla="*/ 2147483647 h 237"/>
                <a:gd name="T50" fmla="*/ 2147483647 w 226"/>
                <a:gd name="T51" fmla="*/ 2147483647 h 237"/>
                <a:gd name="T52" fmla="*/ 2147483647 w 226"/>
                <a:gd name="T53" fmla="*/ 2147483647 h 237"/>
                <a:gd name="T54" fmla="*/ 2147483647 w 226"/>
                <a:gd name="T55" fmla="*/ 2147483647 h 237"/>
                <a:gd name="T56" fmla="*/ 2147483647 w 226"/>
                <a:gd name="T57" fmla="*/ 2147483647 h 237"/>
                <a:gd name="T58" fmla="*/ 0 w 226"/>
                <a:gd name="T59" fmla="*/ 2147483647 h 237"/>
                <a:gd name="T60" fmla="*/ 2147483647 w 226"/>
                <a:gd name="T61" fmla="*/ 2147483647 h 237"/>
                <a:gd name="T62" fmla="*/ 2147483647 w 226"/>
                <a:gd name="T63" fmla="*/ 2147483647 h 237"/>
                <a:gd name="T64" fmla="*/ 2147483647 w 226"/>
                <a:gd name="T65" fmla="*/ 2147483647 h 237"/>
                <a:gd name="T66" fmla="*/ 2147483647 w 226"/>
                <a:gd name="T67" fmla="*/ 2147483647 h 237"/>
                <a:gd name="T68" fmla="*/ 2147483647 w 226"/>
                <a:gd name="T69" fmla="*/ 2147483647 h 237"/>
                <a:gd name="T70" fmla="*/ 2147483647 w 226"/>
                <a:gd name="T71" fmla="*/ 2147483647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26" name="Freeform 542"/>
            <p:cNvSpPr>
              <a:spLocks/>
            </p:cNvSpPr>
            <p:nvPr>
              <p:custDataLst>
                <p:tags r:id="rId357"/>
              </p:custDataLst>
            </p:nvPr>
          </p:nvSpPr>
          <p:spPr bwMode="auto">
            <a:xfrm>
              <a:off x="6534150" y="3444875"/>
              <a:ext cx="207963" cy="458788"/>
            </a:xfrm>
            <a:custGeom>
              <a:avLst/>
              <a:gdLst>
                <a:gd name="T0" fmla="*/ 54324199 w 478"/>
                <a:gd name="T1" fmla="*/ 29966394 h 875"/>
                <a:gd name="T2" fmla="*/ 47320926 w 478"/>
                <a:gd name="T3" fmla="*/ 37938801 h 875"/>
                <a:gd name="T4" fmla="*/ 37667226 w 478"/>
                <a:gd name="T5" fmla="*/ 54159412 h 875"/>
                <a:gd name="T6" fmla="*/ 37477972 w 478"/>
                <a:gd name="T7" fmla="*/ 58558000 h 875"/>
                <a:gd name="T8" fmla="*/ 38992440 w 478"/>
                <a:gd name="T9" fmla="*/ 65705639 h 875"/>
                <a:gd name="T10" fmla="*/ 41831687 w 478"/>
                <a:gd name="T11" fmla="*/ 72853803 h 875"/>
                <a:gd name="T12" fmla="*/ 45427950 w 478"/>
                <a:gd name="T13" fmla="*/ 79176674 h 875"/>
                <a:gd name="T14" fmla="*/ 49024214 w 478"/>
                <a:gd name="T15" fmla="*/ 82751018 h 875"/>
                <a:gd name="T16" fmla="*/ 52810166 w 478"/>
                <a:gd name="T17" fmla="*/ 90448677 h 875"/>
                <a:gd name="T18" fmla="*/ 55838667 w 478"/>
                <a:gd name="T19" fmla="*/ 99245852 h 875"/>
                <a:gd name="T20" fmla="*/ 57731208 w 478"/>
                <a:gd name="T21" fmla="*/ 101445408 h 875"/>
                <a:gd name="T22" fmla="*/ 82905922 w 478"/>
                <a:gd name="T23" fmla="*/ 137185178 h 875"/>
                <a:gd name="T24" fmla="*/ 89152613 w 478"/>
                <a:gd name="T25" fmla="*/ 161927692 h 875"/>
                <a:gd name="T26" fmla="*/ 90477392 w 478"/>
                <a:gd name="T27" fmla="*/ 177873031 h 875"/>
                <a:gd name="T28" fmla="*/ 90098884 w 478"/>
                <a:gd name="T29" fmla="*/ 188869762 h 875"/>
                <a:gd name="T30" fmla="*/ 90477392 w 478"/>
                <a:gd name="T31" fmla="*/ 194643137 h 875"/>
                <a:gd name="T32" fmla="*/ 84609644 w 478"/>
                <a:gd name="T33" fmla="*/ 197392714 h 875"/>
                <a:gd name="T34" fmla="*/ 79498913 w 478"/>
                <a:gd name="T35" fmla="*/ 201516029 h 875"/>
                <a:gd name="T36" fmla="*/ 74009673 w 478"/>
                <a:gd name="T37" fmla="*/ 207839425 h 875"/>
                <a:gd name="T38" fmla="*/ 69088196 w 478"/>
                <a:gd name="T39" fmla="*/ 216911872 h 875"/>
                <a:gd name="T40" fmla="*/ 65870441 w 478"/>
                <a:gd name="T41" fmla="*/ 215811832 h 875"/>
                <a:gd name="T42" fmla="*/ 60381201 w 478"/>
                <a:gd name="T43" fmla="*/ 216911872 h 875"/>
                <a:gd name="T44" fmla="*/ 59245676 w 478"/>
                <a:gd name="T45" fmla="*/ 221035712 h 875"/>
                <a:gd name="T46" fmla="*/ 54702707 w 478"/>
                <a:gd name="T47" fmla="*/ 230382907 h 875"/>
                <a:gd name="T48" fmla="*/ 48456451 w 478"/>
                <a:gd name="T49" fmla="*/ 238630586 h 875"/>
                <a:gd name="T50" fmla="*/ 45238696 w 478"/>
                <a:gd name="T51" fmla="*/ 240554870 h 875"/>
                <a:gd name="T52" fmla="*/ 43913917 w 478"/>
                <a:gd name="T53" fmla="*/ 238630586 h 875"/>
                <a:gd name="T54" fmla="*/ 42588703 w 478"/>
                <a:gd name="T55" fmla="*/ 232032443 h 875"/>
                <a:gd name="T56" fmla="*/ 43724228 w 478"/>
                <a:gd name="T57" fmla="*/ 219935672 h 875"/>
                <a:gd name="T58" fmla="*/ 47888689 w 478"/>
                <a:gd name="T59" fmla="*/ 213062780 h 875"/>
                <a:gd name="T60" fmla="*/ 52431658 w 478"/>
                <a:gd name="T61" fmla="*/ 208938940 h 875"/>
                <a:gd name="T62" fmla="*/ 55838667 w 478"/>
                <a:gd name="T63" fmla="*/ 207014657 h 875"/>
                <a:gd name="T64" fmla="*/ 57731208 w 478"/>
                <a:gd name="T65" fmla="*/ 204265605 h 875"/>
                <a:gd name="T66" fmla="*/ 59434931 w 478"/>
                <a:gd name="T67" fmla="*/ 196292673 h 875"/>
                <a:gd name="T68" fmla="*/ 62463432 w 478"/>
                <a:gd name="T69" fmla="*/ 188595014 h 875"/>
                <a:gd name="T70" fmla="*/ 69088196 w 478"/>
                <a:gd name="T71" fmla="*/ 176773515 h 875"/>
                <a:gd name="T72" fmla="*/ 70224156 w 478"/>
                <a:gd name="T73" fmla="*/ 147357141 h 875"/>
                <a:gd name="T74" fmla="*/ 68898942 w 478"/>
                <a:gd name="T75" fmla="*/ 130587034 h 875"/>
                <a:gd name="T76" fmla="*/ 64545662 w 478"/>
                <a:gd name="T77" fmla="*/ 117390747 h 875"/>
                <a:gd name="T78" fmla="*/ 56217175 w 478"/>
                <a:gd name="T79" fmla="*/ 103644964 h 875"/>
                <a:gd name="T80" fmla="*/ 41453179 w 478"/>
                <a:gd name="T81" fmla="*/ 84675302 h 875"/>
                <a:gd name="T82" fmla="*/ 30474699 w 478"/>
                <a:gd name="T83" fmla="*/ 70104751 h 875"/>
                <a:gd name="T84" fmla="*/ 20442491 w 478"/>
                <a:gd name="T85" fmla="*/ 54434160 h 875"/>
                <a:gd name="T86" fmla="*/ 13628472 w 478"/>
                <a:gd name="T87" fmla="*/ 40138357 h 875"/>
                <a:gd name="T88" fmla="*/ 7949978 w 478"/>
                <a:gd name="T89" fmla="*/ 28591606 h 875"/>
                <a:gd name="T90" fmla="*/ 8706995 w 478"/>
                <a:gd name="T91" fmla="*/ 11271479 h 875"/>
                <a:gd name="T92" fmla="*/ 24417697 w 478"/>
                <a:gd name="T93" fmla="*/ 5223356 h 875"/>
                <a:gd name="T94" fmla="*/ 28013961 w 478"/>
                <a:gd name="T95" fmla="*/ 1374788 h 875"/>
                <a:gd name="T96" fmla="*/ 33124692 w 478"/>
                <a:gd name="T97" fmla="*/ 4398588 h 875"/>
                <a:gd name="T98" fmla="*/ 41831687 w 478"/>
                <a:gd name="T99" fmla="*/ 9621943 h 875"/>
                <a:gd name="T100" fmla="*/ 50917190 w 478"/>
                <a:gd name="T101" fmla="*/ 18419643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chemeClr val="accent1">
                <a:lumMod val="60000"/>
                <a:lumOff val="40000"/>
              </a:schemeClr>
            </a:solidFill>
            <a:ln w="9525" cmpd="sng">
              <a:solidFill>
                <a:srgbClr val="FFFFFF"/>
              </a:solidFill>
              <a:prstDash val="solid"/>
              <a:round/>
              <a:headEnd/>
              <a:tailEnd/>
            </a:ln>
          </p:spPr>
          <p:txBody>
            <a:bodyPr/>
            <a:lstStyle/>
            <a:p>
              <a:pPr>
                <a:defRPr/>
              </a:pPr>
              <a:endParaRPr lang="en-GB" dirty="0">
                <a:solidFill>
                  <a:srgbClr val="000000"/>
                </a:solidFill>
                <a:latin typeface="Arial" charset="0"/>
                <a:cs typeface="Arial" charset="0"/>
              </a:endParaRPr>
            </a:p>
          </p:txBody>
        </p:sp>
        <p:sp>
          <p:nvSpPr>
            <p:cNvPr id="47631" name="Freeform 543"/>
            <p:cNvSpPr>
              <a:spLocks/>
            </p:cNvSpPr>
            <p:nvPr>
              <p:custDataLst>
                <p:tags r:id="rId358"/>
              </p:custDataLst>
            </p:nvPr>
          </p:nvSpPr>
          <p:spPr bwMode="auto">
            <a:xfrm>
              <a:off x="6621463" y="4130675"/>
              <a:ext cx="25400" cy="57150"/>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GB"/>
            </a:p>
          </p:txBody>
        </p:sp>
        <p:sp>
          <p:nvSpPr>
            <p:cNvPr id="47632" name="Freeform 544"/>
            <p:cNvSpPr>
              <a:spLocks/>
            </p:cNvSpPr>
            <p:nvPr>
              <p:custDataLst>
                <p:tags r:id="rId359"/>
              </p:custDataLst>
            </p:nvPr>
          </p:nvSpPr>
          <p:spPr bwMode="auto">
            <a:xfrm>
              <a:off x="5313363" y="3389313"/>
              <a:ext cx="174625" cy="271462"/>
            </a:xfrm>
            <a:custGeom>
              <a:avLst/>
              <a:gdLst>
                <a:gd name="T0" fmla="*/ 2147483647 w 399"/>
                <a:gd name="T1" fmla="*/ 2147483647 h 518"/>
                <a:gd name="T2" fmla="*/ 2147483647 w 399"/>
                <a:gd name="T3" fmla="*/ 2147483647 h 518"/>
                <a:gd name="T4" fmla="*/ 2147483647 w 399"/>
                <a:gd name="T5" fmla="*/ 2147483647 h 518"/>
                <a:gd name="T6" fmla="*/ 2147483647 w 399"/>
                <a:gd name="T7" fmla="*/ 2147483647 h 518"/>
                <a:gd name="T8" fmla="*/ 2147483647 w 399"/>
                <a:gd name="T9" fmla="*/ 2147483647 h 518"/>
                <a:gd name="T10" fmla="*/ 2147483647 w 399"/>
                <a:gd name="T11" fmla="*/ 2147483647 h 518"/>
                <a:gd name="T12" fmla="*/ 2147483647 w 399"/>
                <a:gd name="T13" fmla="*/ 2147483647 h 518"/>
                <a:gd name="T14" fmla="*/ 2147483647 w 399"/>
                <a:gd name="T15" fmla="*/ 2147483647 h 518"/>
                <a:gd name="T16" fmla="*/ 2147483647 w 399"/>
                <a:gd name="T17" fmla="*/ 2147483647 h 518"/>
                <a:gd name="T18" fmla="*/ 2147483647 w 399"/>
                <a:gd name="T19" fmla="*/ 2147483647 h 518"/>
                <a:gd name="T20" fmla="*/ 2147483647 w 399"/>
                <a:gd name="T21" fmla="*/ 2147483647 h 518"/>
                <a:gd name="T22" fmla="*/ 2147483647 w 399"/>
                <a:gd name="T23" fmla="*/ 2147483647 h 518"/>
                <a:gd name="T24" fmla="*/ 2147483647 w 399"/>
                <a:gd name="T25" fmla="*/ 2147483647 h 518"/>
                <a:gd name="T26" fmla="*/ 2147483647 w 399"/>
                <a:gd name="T27" fmla="*/ 2147483647 h 518"/>
                <a:gd name="T28" fmla="*/ 2147483647 w 399"/>
                <a:gd name="T29" fmla="*/ 2147483647 h 518"/>
                <a:gd name="T30" fmla="*/ 2147483647 w 399"/>
                <a:gd name="T31" fmla="*/ 2147483647 h 518"/>
                <a:gd name="T32" fmla="*/ 2147483647 w 399"/>
                <a:gd name="T33" fmla="*/ 2147483647 h 518"/>
                <a:gd name="T34" fmla="*/ 2147483647 w 399"/>
                <a:gd name="T35" fmla="*/ 2147483647 h 518"/>
                <a:gd name="T36" fmla="*/ 2147483647 w 399"/>
                <a:gd name="T37" fmla="*/ 2147483647 h 518"/>
                <a:gd name="T38" fmla="*/ 2147483647 w 399"/>
                <a:gd name="T39" fmla="*/ 2147483647 h 518"/>
                <a:gd name="T40" fmla="*/ 2147483647 w 399"/>
                <a:gd name="T41" fmla="*/ 2147483647 h 518"/>
                <a:gd name="T42" fmla="*/ 2147483647 w 399"/>
                <a:gd name="T43" fmla="*/ 2147483647 h 518"/>
                <a:gd name="T44" fmla="*/ 2147483647 w 399"/>
                <a:gd name="T45" fmla="*/ 2147483647 h 518"/>
                <a:gd name="T46" fmla="*/ 2147483647 w 399"/>
                <a:gd name="T47" fmla="*/ 2147483647 h 518"/>
                <a:gd name="T48" fmla="*/ 2147483647 w 399"/>
                <a:gd name="T49" fmla="*/ 2147483647 h 518"/>
                <a:gd name="T50" fmla="*/ 2147483647 w 399"/>
                <a:gd name="T51" fmla="*/ 2147483647 h 518"/>
                <a:gd name="T52" fmla="*/ 2147483647 w 399"/>
                <a:gd name="T53" fmla="*/ 2147483647 h 518"/>
                <a:gd name="T54" fmla="*/ 2147483647 w 399"/>
                <a:gd name="T55" fmla="*/ 2147483647 h 518"/>
                <a:gd name="T56" fmla="*/ 2147483647 w 399"/>
                <a:gd name="T57" fmla="*/ 2147483647 h 518"/>
                <a:gd name="T58" fmla="*/ 2147483647 w 399"/>
                <a:gd name="T59" fmla="*/ 2147483647 h 518"/>
                <a:gd name="T60" fmla="*/ 2147483647 w 399"/>
                <a:gd name="T61" fmla="*/ 2147483647 h 518"/>
                <a:gd name="T62" fmla="*/ 2147483647 w 399"/>
                <a:gd name="T63" fmla="*/ 2147483647 h 518"/>
                <a:gd name="T64" fmla="*/ 2147483647 w 399"/>
                <a:gd name="T65" fmla="*/ 2147483647 h 518"/>
                <a:gd name="T66" fmla="*/ 2147483647 w 399"/>
                <a:gd name="T67" fmla="*/ 2147483647 h 518"/>
                <a:gd name="T68" fmla="*/ 2147483647 w 399"/>
                <a:gd name="T69" fmla="*/ 2147483647 h 518"/>
                <a:gd name="T70" fmla="*/ 2147483647 w 399"/>
                <a:gd name="T71" fmla="*/ 2147483647 h 518"/>
                <a:gd name="T72" fmla="*/ 2147483647 w 399"/>
                <a:gd name="T73" fmla="*/ 2147483647 h 518"/>
                <a:gd name="T74" fmla="*/ 2147483647 w 399"/>
                <a:gd name="T75" fmla="*/ 2147483647 h 518"/>
                <a:gd name="T76" fmla="*/ 2147483647 w 399"/>
                <a:gd name="T77" fmla="*/ 2147483647 h 518"/>
                <a:gd name="T78" fmla="*/ 2147483647 w 399"/>
                <a:gd name="T79" fmla="*/ 2147483647 h 518"/>
                <a:gd name="T80" fmla="*/ 2147483647 w 399"/>
                <a:gd name="T81" fmla="*/ 2147483647 h 518"/>
                <a:gd name="T82" fmla="*/ 2147483647 w 399"/>
                <a:gd name="T83" fmla="*/ 2147483647 h 518"/>
                <a:gd name="T84" fmla="*/ 2147483647 w 399"/>
                <a:gd name="T85" fmla="*/ 2147483647 h 518"/>
                <a:gd name="T86" fmla="*/ 0 w 399"/>
                <a:gd name="T87" fmla="*/ 2147483647 h 518"/>
                <a:gd name="T88" fmla="*/ 2147483647 w 399"/>
                <a:gd name="T89" fmla="*/ 2147483647 h 518"/>
                <a:gd name="T90" fmla="*/ 2147483647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633" name="Freeform 545"/>
            <p:cNvSpPr>
              <a:spLocks/>
            </p:cNvSpPr>
            <p:nvPr>
              <p:custDataLst>
                <p:tags r:id="rId360"/>
              </p:custDataLst>
            </p:nvPr>
          </p:nvSpPr>
          <p:spPr bwMode="auto">
            <a:xfrm>
              <a:off x="4040188" y="3443288"/>
              <a:ext cx="376237" cy="385762"/>
            </a:xfrm>
            <a:custGeom>
              <a:avLst/>
              <a:gdLst>
                <a:gd name="T0" fmla="*/ 2147483647 w 866"/>
                <a:gd name="T1" fmla="*/ 2147483647 h 740"/>
                <a:gd name="T2" fmla="*/ 2147483647 w 866"/>
                <a:gd name="T3" fmla="*/ 2147483647 h 740"/>
                <a:gd name="T4" fmla="*/ 2147483647 w 866"/>
                <a:gd name="T5" fmla="*/ 2147483647 h 740"/>
                <a:gd name="T6" fmla="*/ 2147483647 w 866"/>
                <a:gd name="T7" fmla="*/ 2147483647 h 740"/>
                <a:gd name="T8" fmla="*/ 2147483647 w 866"/>
                <a:gd name="T9" fmla="*/ 2147483647 h 740"/>
                <a:gd name="T10" fmla="*/ 2147483647 w 866"/>
                <a:gd name="T11" fmla="*/ 2147483647 h 740"/>
                <a:gd name="T12" fmla="*/ 2147483647 w 866"/>
                <a:gd name="T13" fmla="*/ 2147483647 h 740"/>
                <a:gd name="T14" fmla="*/ 2147483647 w 866"/>
                <a:gd name="T15" fmla="*/ 2147483647 h 740"/>
                <a:gd name="T16" fmla="*/ 2147483647 w 866"/>
                <a:gd name="T17" fmla="*/ 2147483647 h 740"/>
                <a:gd name="T18" fmla="*/ 2147483647 w 866"/>
                <a:gd name="T19" fmla="*/ 2147483647 h 740"/>
                <a:gd name="T20" fmla="*/ 2147483647 w 866"/>
                <a:gd name="T21" fmla="*/ 2147483647 h 740"/>
                <a:gd name="T22" fmla="*/ 2147483647 w 866"/>
                <a:gd name="T23" fmla="*/ 2147483647 h 740"/>
                <a:gd name="T24" fmla="*/ 2147483647 w 866"/>
                <a:gd name="T25" fmla="*/ 2147483647 h 740"/>
                <a:gd name="T26" fmla="*/ 2147483647 w 866"/>
                <a:gd name="T27" fmla="*/ 2147483647 h 740"/>
                <a:gd name="T28" fmla="*/ 2147483647 w 866"/>
                <a:gd name="T29" fmla="*/ 2147483647 h 740"/>
                <a:gd name="T30" fmla="*/ 2147483647 w 866"/>
                <a:gd name="T31" fmla="*/ 2147483647 h 740"/>
                <a:gd name="T32" fmla="*/ 2147483647 w 866"/>
                <a:gd name="T33" fmla="*/ 2147483647 h 740"/>
                <a:gd name="T34" fmla="*/ 2147483647 w 866"/>
                <a:gd name="T35" fmla="*/ 2147483647 h 740"/>
                <a:gd name="T36" fmla="*/ 2147483647 w 866"/>
                <a:gd name="T37" fmla="*/ 2147483647 h 740"/>
                <a:gd name="T38" fmla="*/ 2147483647 w 866"/>
                <a:gd name="T39" fmla="*/ 2147483647 h 740"/>
                <a:gd name="T40" fmla="*/ 2147483647 w 866"/>
                <a:gd name="T41" fmla="*/ 2147483647 h 740"/>
                <a:gd name="T42" fmla="*/ 2147483647 w 866"/>
                <a:gd name="T43" fmla="*/ 2147483647 h 740"/>
                <a:gd name="T44" fmla="*/ 2147483647 w 866"/>
                <a:gd name="T45" fmla="*/ 2147483647 h 740"/>
                <a:gd name="T46" fmla="*/ 2147483647 w 866"/>
                <a:gd name="T47" fmla="*/ 2147483647 h 740"/>
                <a:gd name="T48" fmla="*/ 2147483647 w 866"/>
                <a:gd name="T49" fmla="*/ 2147483647 h 740"/>
                <a:gd name="T50" fmla="*/ 2147483647 w 866"/>
                <a:gd name="T51" fmla="*/ 2147483647 h 740"/>
                <a:gd name="T52" fmla="*/ 2147483647 w 866"/>
                <a:gd name="T53" fmla="*/ 2147483647 h 740"/>
                <a:gd name="T54" fmla="*/ 2147483647 w 866"/>
                <a:gd name="T55" fmla="*/ 2147483647 h 740"/>
                <a:gd name="T56" fmla="*/ 2147483647 w 866"/>
                <a:gd name="T57" fmla="*/ 2147483647 h 740"/>
                <a:gd name="T58" fmla="*/ 2147483647 w 866"/>
                <a:gd name="T59" fmla="*/ 2147483647 h 740"/>
                <a:gd name="T60" fmla="*/ 2147483647 w 866"/>
                <a:gd name="T61" fmla="*/ 2147483647 h 740"/>
                <a:gd name="T62" fmla="*/ 2147483647 w 866"/>
                <a:gd name="T63" fmla="*/ 2147483647 h 740"/>
                <a:gd name="T64" fmla="*/ 2147483647 w 866"/>
                <a:gd name="T65" fmla="*/ 2147483647 h 740"/>
                <a:gd name="T66" fmla="*/ 2147483647 w 866"/>
                <a:gd name="T67" fmla="*/ 2147483647 h 740"/>
                <a:gd name="T68" fmla="*/ 2147483647 w 866"/>
                <a:gd name="T69" fmla="*/ 2147483647 h 740"/>
                <a:gd name="T70" fmla="*/ 2147483647 w 866"/>
                <a:gd name="T71" fmla="*/ 2147483647 h 740"/>
                <a:gd name="T72" fmla="*/ 2147483647 w 866"/>
                <a:gd name="T73" fmla="*/ 2147483647 h 740"/>
                <a:gd name="T74" fmla="*/ 2147483647 w 866"/>
                <a:gd name="T75" fmla="*/ 2147483647 h 740"/>
                <a:gd name="T76" fmla="*/ 2147483647 w 866"/>
                <a:gd name="T77" fmla="*/ 2147483647 h 740"/>
                <a:gd name="T78" fmla="*/ 2147483647 w 866"/>
                <a:gd name="T79" fmla="*/ 2147483647 h 740"/>
                <a:gd name="T80" fmla="*/ 2147483647 w 866"/>
                <a:gd name="T81" fmla="*/ 2147483647 h 740"/>
                <a:gd name="T82" fmla="*/ 2147483647 w 866"/>
                <a:gd name="T83" fmla="*/ 2147483647 h 740"/>
                <a:gd name="T84" fmla="*/ 2147483647 w 866"/>
                <a:gd name="T85" fmla="*/ 2147483647 h 740"/>
                <a:gd name="T86" fmla="*/ 2147483647 w 866"/>
                <a:gd name="T87" fmla="*/ 2147483647 h 740"/>
                <a:gd name="T88" fmla="*/ 2147483647 w 866"/>
                <a:gd name="T89" fmla="*/ 2147483647 h 740"/>
                <a:gd name="T90" fmla="*/ 2147483647 w 866"/>
                <a:gd name="T91" fmla="*/ 2147483647 h 740"/>
                <a:gd name="T92" fmla="*/ 2147483647 w 866"/>
                <a:gd name="T93" fmla="*/ 2147483647 h 740"/>
                <a:gd name="T94" fmla="*/ 2147483647 w 866"/>
                <a:gd name="T95" fmla="*/ 2147483647 h 740"/>
                <a:gd name="T96" fmla="*/ 2147483647 w 866"/>
                <a:gd name="T97" fmla="*/ 2147483647 h 740"/>
                <a:gd name="T98" fmla="*/ 2147483647 w 866"/>
                <a:gd name="T99" fmla="*/ 2147483647 h 740"/>
                <a:gd name="T100" fmla="*/ 2147483647 w 866"/>
                <a:gd name="T101" fmla="*/ 2147483647 h 740"/>
                <a:gd name="T102" fmla="*/ 2147483647 w 866"/>
                <a:gd name="T103" fmla="*/ 2147483647 h 740"/>
                <a:gd name="T104" fmla="*/ 2147483647 w 866"/>
                <a:gd name="T105" fmla="*/ 2147483647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endParaRPr lang="en-GB"/>
            </a:p>
          </p:txBody>
        </p:sp>
        <p:sp>
          <p:nvSpPr>
            <p:cNvPr id="47634" name="Freeform 546"/>
            <p:cNvSpPr>
              <a:spLocks/>
            </p:cNvSpPr>
            <p:nvPr>
              <p:custDataLst>
                <p:tags r:id="rId361"/>
              </p:custDataLst>
            </p:nvPr>
          </p:nvSpPr>
          <p:spPr bwMode="auto">
            <a:xfrm>
              <a:off x="3709988" y="3060700"/>
              <a:ext cx="300037" cy="260350"/>
            </a:xfrm>
            <a:custGeom>
              <a:avLst/>
              <a:gdLst>
                <a:gd name="T0" fmla="*/ 2147483647 w 697"/>
                <a:gd name="T1" fmla="*/ 2147483647 h 500"/>
                <a:gd name="T2" fmla="*/ 2147483647 w 697"/>
                <a:gd name="T3" fmla="*/ 2147483647 h 500"/>
                <a:gd name="T4" fmla="*/ 2147483647 w 697"/>
                <a:gd name="T5" fmla="*/ 2147483647 h 500"/>
                <a:gd name="T6" fmla="*/ 2147483647 w 697"/>
                <a:gd name="T7" fmla="*/ 2147483647 h 500"/>
                <a:gd name="T8" fmla="*/ 2147483647 w 697"/>
                <a:gd name="T9" fmla="*/ 2147483647 h 500"/>
                <a:gd name="T10" fmla="*/ 2147483647 w 697"/>
                <a:gd name="T11" fmla="*/ 2147483647 h 500"/>
                <a:gd name="T12" fmla="*/ 2147483647 w 697"/>
                <a:gd name="T13" fmla="*/ 2147483647 h 500"/>
                <a:gd name="T14" fmla="*/ 2147483647 w 697"/>
                <a:gd name="T15" fmla="*/ 2147483647 h 500"/>
                <a:gd name="T16" fmla="*/ 2147483647 w 697"/>
                <a:gd name="T17" fmla="*/ 2147483647 h 500"/>
                <a:gd name="T18" fmla="*/ 2147483647 w 697"/>
                <a:gd name="T19" fmla="*/ 2147483647 h 500"/>
                <a:gd name="T20" fmla="*/ 2147483647 w 697"/>
                <a:gd name="T21" fmla="*/ 2147483647 h 500"/>
                <a:gd name="T22" fmla="*/ 2147483647 w 697"/>
                <a:gd name="T23" fmla="*/ 2147483647 h 500"/>
                <a:gd name="T24" fmla="*/ 2147483647 w 697"/>
                <a:gd name="T25" fmla="*/ 2147483647 h 500"/>
                <a:gd name="T26" fmla="*/ 2147483647 w 697"/>
                <a:gd name="T27" fmla="*/ 2147483647 h 500"/>
                <a:gd name="T28" fmla="*/ 2147483647 w 697"/>
                <a:gd name="T29" fmla="*/ 2147483647 h 500"/>
                <a:gd name="T30" fmla="*/ 2147483647 w 697"/>
                <a:gd name="T31" fmla="*/ 2147483647 h 500"/>
                <a:gd name="T32" fmla="*/ 2147483647 w 697"/>
                <a:gd name="T33" fmla="*/ 2147483647 h 500"/>
                <a:gd name="T34" fmla="*/ 2147483647 w 697"/>
                <a:gd name="T35" fmla="*/ 2147483647 h 500"/>
                <a:gd name="T36" fmla="*/ 2147483647 w 697"/>
                <a:gd name="T37" fmla="*/ 2147483647 h 500"/>
                <a:gd name="T38" fmla="*/ 2147483647 w 697"/>
                <a:gd name="T39" fmla="*/ 2147483647 h 500"/>
                <a:gd name="T40" fmla="*/ 2147483647 w 697"/>
                <a:gd name="T41" fmla="*/ 2147483647 h 500"/>
                <a:gd name="T42" fmla="*/ 2147483647 w 697"/>
                <a:gd name="T43" fmla="*/ 2147483647 h 500"/>
                <a:gd name="T44" fmla="*/ 2147483647 w 697"/>
                <a:gd name="T45" fmla="*/ 2147483647 h 500"/>
                <a:gd name="T46" fmla="*/ 2147483647 w 697"/>
                <a:gd name="T47" fmla="*/ 2147483647 h 500"/>
                <a:gd name="T48" fmla="*/ 2147483647 w 697"/>
                <a:gd name="T49" fmla="*/ 2147483647 h 500"/>
                <a:gd name="T50" fmla="*/ 2147483647 w 697"/>
                <a:gd name="T51" fmla="*/ 2147483647 h 500"/>
                <a:gd name="T52" fmla="*/ 2147483647 w 697"/>
                <a:gd name="T53" fmla="*/ 2147483647 h 500"/>
                <a:gd name="T54" fmla="*/ 2147483647 w 697"/>
                <a:gd name="T55" fmla="*/ 2147483647 h 500"/>
                <a:gd name="T56" fmla="*/ 2147483647 w 697"/>
                <a:gd name="T57" fmla="*/ 2147483647 h 500"/>
                <a:gd name="T58" fmla="*/ 2147483647 w 697"/>
                <a:gd name="T59" fmla="*/ 2147483647 h 500"/>
                <a:gd name="T60" fmla="*/ 2147483647 w 697"/>
                <a:gd name="T61" fmla="*/ 2147483647 h 500"/>
                <a:gd name="T62" fmla="*/ 2147483647 w 697"/>
                <a:gd name="T63" fmla="*/ 2147483647 h 500"/>
                <a:gd name="T64" fmla="*/ 2147483647 w 697"/>
                <a:gd name="T65" fmla="*/ 2147483647 h 500"/>
                <a:gd name="T66" fmla="*/ 2147483647 w 697"/>
                <a:gd name="T67" fmla="*/ 2147483647 h 500"/>
                <a:gd name="T68" fmla="*/ 2147483647 w 697"/>
                <a:gd name="T69" fmla="*/ 2147483647 h 500"/>
                <a:gd name="T70" fmla="*/ 2147483647 w 697"/>
                <a:gd name="T71" fmla="*/ 2147483647 h 500"/>
                <a:gd name="T72" fmla="*/ 2147483647 w 697"/>
                <a:gd name="T73" fmla="*/ 2147483647 h 500"/>
                <a:gd name="T74" fmla="*/ 2147483647 w 697"/>
                <a:gd name="T75" fmla="*/ 2147483647 h 500"/>
                <a:gd name="T76" fmla="*/ 2147483647 w 697"/>
                <a:gd name="T77" fmla="*/ 2147483647 h 500"/>
                <a:gd name="T78" fmla="*/ 2147483647 w 697"/>
                <a:gd name="T79" fmla="*/ 2147483647 h 500"/>
                <a:gd name="T80" fmla="*/ 2147483647 w 697"/>
                <a:gd name="T81" fmla="*/ 2147483647 h 500"/>
                <a:gd name="T82" fmla="*/ 2147483647 w 697"/>
                <a:gd name="T83" fmla="*/ 2147483647 h 500"/>
                <a:gd name="T84" fmla="*/ 2147483647 w 697"/>
                <a:gd name="T85" fmla="*/ 2147483647 h 500"/>
                <a:gd name="T86" fmla="*/ 2147483647 w 697"/>
                <a:gd name="T87" fmla="*/ 2147483647 h 500"/>
                <a:gd name="T88" fmla="*/ 2147483647 w 697"/>
                <a:gd name="T89" fmla="*/ 2147483647 h 500"/>
                <a:gd name="T90" fmla="*/ 2147483647 w 697"/>
                <a:gd name="T91" fmla="*/ 2147483647 h 500"/>
                <a:gd name="T92" fmla="*/ 2147483647 w 697"/>
                <a:gd name="T93" fmla="*/ 2147483647 h 500"/>
                <a:gd name="T94" fmla="*/ 2147483647 w 697"/>
                <a:gd name="T95" fmla="*/ 2147483647 h 500"/>
                <a:gd name="T96" fmla="*/ 2147483647 w 697"/>
                <a:gd name="T97" fmla="*/ 2147483647 h 500"/>
                <a:gd name="T98" fmla="*/ 2147483647 w 697"/>
                <a:gd name="T99" fmla="*/ 2147483647 h 500"/>
                <a:gd name="T100" fmla="*/ 2147483647 w 697"/>
                <a:gd name="T101" fmla="*/ 2147483647 h 500"/>
                <a:gd name="T102" fmla="*/ 2147483647 w 697"/>
                <a:gd name="T103" fmla="*/ 2147483647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635" name="Freeform 547"/>
            <p:cNvSpPr>
              <a:spLocks/>
            </p:cNvSpPr>
            <p:nvPr>
              <p:custDataLst>
                <p:tags r:id="rId362"/>
              </p:custDataLst>
            </p:nvPr>
          </p:nvSpPr>
          <p:spPr bwMode="auto">
            <a:xfrm>
              <a:off x="4410075" y="1990725"/>
              <a:ext cx="236538" cy="92075"/>
            </a:xfrm>
            <a:custGeom>
              <a:avLst/>
              <a:gdLst>
                <a:gd name="T0" fmla="*/ 2147483647 w 546"/>
                <a:gd name="T1" fmla="*/ 2147483647 h 173"/>
                <a:gd name="T2" fmla="*/ 2147483647 w 546"/>
                <a:gd name="T3" fmla="*/ 2147483647 h 173"/>
                <a:gd name="T4" fmla="*/ 2147483647 w 546"/>
                <a:gd name="T5" fmla="*/ 2147483647 h 173"/>
                <a:gd name="T6" fmla="*/ 2147483647 w 546"/>
                <a:gd name="T7" fmla="*/ 2147483647 h 173"/>
                <a:gd name="T8" fmla="*/ 2147483647 w 546"/>
                <a:gd name="T9" fmla="*/ 2147483647 h 173"/>
                <a:gd name="T10" fmla="*/ 2147483647 w 546"/>
                <a:gd name="T11" fmla="*/ 2147483647 h 173"/>
                <a:gd name="T12" fmla="*/ 2147483647 w 546"/>
                <a:gd name="T13" fmla="*/ 2147483647 h 173"/>
                <a:gd name="T14" fmla="*/ 2147483647 w 546"/>
                <a:gd name="T15" fmla="*/ 2147483647 h 173"/>
                <a:gd name="T16" fmla="*/ 2147483647 w 546"/>
                <a:gd name="T17" fmla="*/ 2147483647 h 173"/>
                <a:gd name="T18" fmla="*/ 2147483647 w 546"/>
                <a:gd name="T19" fmla="*/ 2147483647 h 173"/>
                <a:gd name="T20" fmla="*/ 2147483647 w 546"/>
                <a:gd name="T21" fmla="*/ 2147483647 h 173"/>
                <a:gd name="T22" fmla="*/ 2147483647 w 546"/>
                <a:gd name="T23" fmla="*/ 2147483647 h 173"/>
                <a:gd name="T24" fmla="*/ 2147483647 w 546"/>
                <a:gd name="T25" fmla="*/ 2147483647 h 173"/>
                <a:gd name="T26" fmla="*/ 2147483647 w 546"/>
                <a:gd name="T27" fmla="*/ 2147483647 h 173"/>
                <a:gd name="T28" fmla="*/ 2147483647 w 546"/>
                <a:gd name="T29" fmla="*/ 0 h 173"/>
                <a:gd name="T30" fmla="*/ 2147483647 w 546"/>
                <a:gd name="T31" fmla="*/ 2147483647 h 173"/>
                <a:gd name="T32" fmla="*/ 2147483647 w 546"/>
                <a:gd name="T33" fmla="*/ 2147483647 h 173"/>
                <a:gd name="T34" fmla="*/ 2147483647 w 546"/>
                <a:gd name="T35" fmla="*/ 2147483647 h 173"/>
                <a:gd name="T36" fmla="*/ 2147483647 w 546"/>
                <a:gd name="T37" fmla="*/ 2147483647 h 173"/>
                <a:gd name="T38" fmla="*/ 2147483647 w 546"/>
                <a:gd name="T39" fmla="*/ 2147483647 h 173"/>
                <a:gd name="T40" fmla="*/ 2147483647 w 546"/>
                <a:gd name="T41" fmla="*/ 2147483647 h 173"/>
                <a:gd name="T42" fmla="*/ 2147483647 w 546"/>
                <a:gd name="T43" fmla="*/ 2147483647 h 173"/>
                <a:gd name="T44" fmla="*/ 2147483647 w 546"/>
                <a:gd name="T45" fmla="*/ 2147483647 h 173"/>
                <a:gd name="T46" fmla="*/ 2147483647 w 546"/>
                <a:gd name="T47" fmla="*/ 2147483647 h 173"/>
                <a:gd name="T48" fmla="*/ 2147483647 w 546"/>
                <a:gd name="T49" fmla="*/ 2147483647 h 173"/>
                <a:gd name="T50" fmla="*/ 2147483647 w 546"/>
                <a:gd name="T51" fmla="*/ 2147483647 h 173"/>
                <a:gd name="T52" fmla="*/ 2147483647 w 546"/>
                <a:gd name="T53" fmla="*/ 2147483647 h 173"/>
                <a:gd name="T54" fmla="*/ 2147483647 w 546"/>
                <a:gd name="T55" fmla="*/ 2147483647 h 173"/>
                <a:gd name="T56" fmla="*/ 2147483647 w 546"/>
                <a:gd name="T57" fmla="*/ 2147483647 h 173"/>
                <a:gd name="T58" fmla="*/ 2147483647 w 546"/>
                <a:gd name="T59" fmla="*/ 2147483647 h 173"/>
                <a:gd name="T60" fmla="*/ 2147483647 w 546"/>
                <a:gd name="T61" fmla="*/ 2147483647 h 173"/>
                <a:gd name="T62" fmla="*/ 2147483647 w 546"/>
                <a:gd name="T63" fmla="*/ 2147483647 h 173"/>
                <a:gd name="T64" fmla="*/ 2147483647 w 546"/>
                <a:gd name="T65" fmla="*/ 2147483647 h 173"/>
                <a:gd name="T66" fmla="*/ 2147483647 w 546"/>
                <a:gd name="T67" fmla="*/ 2147483647 h 173"/>
                <a:gd name="T68" fmla="*/ 2147483647 w 546"/>
                <a:gd name="T69" fmla="*/ 2147483647 h 173"/>
                <a:gd name="T70" fmla="*/ 2147483647 w 546"/>
                <a:gd name="T71" fmla="*/ 2147483647 h 173"/>
                <a:gd name="T72" fmla="*/ 2147483647 w 546"/>
                <a:gd name="T73" fmla="*/ 2147483647 h 173"/>
                <a:gd name="T74" fmla="*/ 2147483647 w 546"/>
                <a:gd name="T75" fmla="*/ 2147483647 h 173"/>
                <a:gd name="T76" fmla="*/ 2147483647 w 546"/>
                <a:gd name="T77" fmla="*/ 2147483647 h 173"/>
                <a:gd name="T78" fmla="*/ 2147483647 w 546"/>
                <a:gd name="T79" fmla="*/ 2147483647 h 173"/>
                <a:gd name="T80" fmla="*/ 2147483647 w 546"/>
                <a:gd name="T81" fmla="*/ 2147483647 h 173"/>
                <a:gd name="T82" fmla="*/ 2147483647 w 546"/>
                <a:gd name="T83" fmla="*/ 2147483647 h 173"/>
                <a:gd name="T84" fmla="*/ 2147483647 w 546"/>
                <a:gd name="T85" fmla="*/ 2147483647 h 173"/>
                <a:gd name="T86" fmla="*/ 2147483647 w 546"/>
                <a:gd name="T87" fmla="*/ 2147483647 h 173"/>
                <a:gd name="T88" fmla="*/ 2147483647 w 546"/>
                <a:gd name="T89" fmla="*/ 2147483647 h 173"/>
                <a:gd name="T90" fmla="*/ 2147483647 w 546"/>
                <a:gd name="T91" fmla="*/ 2147483647 h 173"/>
                <a:gd name="T92" fmla="*/ 2147483647 w 546"/>
                <a:gd name="T93" fmla="*/ 2147483647 h 173"/>
                <a:gd name="T94" fmla="*/ 2147483647 w 546"/>
                <a:gd name="T95" fmla="*/ 2147483647 h 173"/>
                <a:gd name="T96" fmla="*/ 2147483647 w 546"/>
                <a:gd name="T97" fmla="*/ 2147483647 h 173"/>
                <a:gd name="T98" fmla="*/ 2147483647 w 546"/>
                <a:gd name="T99" fmla="*/ 2147483647 h 173"/>
                <a:gd name="T100" fmla="*/ 2147483647 w 546"/>
                <a:gd name="T101" fmla="*/ 214748364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636" name="Freeform 548"/>
            <p:cNvSpPr>
              <a:spLocks/>
            </p:cNvSpPr>
            <p:nvPr>
              <p:custDataLst>
                <p:tags r:id="rId363"/>
              </p:custDataLst>
            </p:nvPr>
          </p:nvSpPr>
          <p:spPr bwMode="auto">
            <a:xfrm>
              <a:off x="4921250" y="1974850"/>
              <a:ext cx="107950" cy="60325"/>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637" name="Freeform 549"/>
            <p:cNvSpPr>
              <a:spLocks/>
            </p:cNvSpPr>
            <p:nvPr>
              <p:custDataLst>
                <p:tags r:id="rId364"/>
              </p:custDataLst>
            </p:nvPr>
          </p:nvSpPr>
          <p:spPr bwMode="auto">
            <a:xfrm>
              <a:off x="5064125" y="1957388"/>
              <a:ext cx="63500" cy="57150"/>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638" name="Freeform 550"/>
            <p:cNvSpPr>
              <a:spLocks/>
            </p:cNvSpPr>
            <p:nvPr>
              <p:custDataLst>
                <p:tags r:id="rId365"/>
              </p:custDataLst>
            </p:nvPr>
          </p:nvSpPr>
          <p:spPr bwMode="auto">
            <a:xfrm>
              <a:off x="5100638" y="1965325"/>
              <a:ext cx="130175" cy="57150"/>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7639" name="Text Box 551"/>
            <p:cNvSpPr txBox="1">
              <a:spLocks noChangeArrowheads="1"/>
            </p:cNvSpPr>
            <p:nvPr/>
          </p:nvSpPr>
          <p:spPr bwMode="auto">
            <a:xfrm>
              <a:off x="5302250" y="3146425"/>
              <a:ext cx="93503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800">
                  <a:solidFill>
                    <a:srgbClr val="000000"/>
                  </a:solidFill>
                </a:rPr>
                <a:t>Afghanistan</a:t>
              </a:r>
            </a:p>
          </p:txBody>
        </p:sp>
        <p:sp>
          <p:nvSpPr>
            <p:cNvPr id="47640" name="Text Box 552"/>
            <p:cNvSpPr txBox="1">
              <a:spLocks noChangeArrowheads="1"/>
            </p:cNvSpPr>
            <p:nvPr/>
          </p:nvSpPr>
          <p:spPr bwMode="auto">
            <a:xfrm>
              <a:off x="7451725" y="3362325"/>
              <a:ext cx="5048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800">
                  <a:solidFill>
                    <a:srgbClr val="000000"/>
                  </a:solidFill>
                </a:rPr>
                <a:t>Burma</a:t>
              </a:r>
            </a:p>
          </p:txBody>
        </p:sp>
        <p:sp>
          <p:nvSpPr>
            <p:cNvPr id="47641" name="Text Box 553"/>
            <p:cNvSpPr txBox="1">
              <a:spLocks noChangeArrowheads="1"/>
            </p:cNvSpPr>
            <p:nvPr/>
          </p:nvSpPr>
          <p:spPr bwMode="auto">
            <a:xfrm>
              <a:off x="6389688" y="2911475"/>
              <a:ext cx="50323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800">
                  <a:solidFill>
                    <a:srgbClr val="000000"/>
                  </a:solidFill>
                </a:rPr>
                <a:t>China</a:t>
              </a:r>
            </a:p>
          </p:txBody>
        </p:sp>
        <p:sp>
          <p:nvSpPr>
            <p:cNvPr id="47642" name="Text Box 554"/>
            <p:cNvSpPr txBox="1">
              <a:spLocks noChangeArrowheads="1"/>
            </p:cNvSpPr>
            <p:nvPr/>
          </p:nvSpPr>
          <p:spPr bwMode="auto">
            <a:xfrm>
              <a:off x="4733925" y="3752850"/>
              <a:ext cx="5762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800">
                  <a:solidFill>
                    <a:srgbClr val="000000"/>
                  </a:solidFill>
                </a:rPr>
                <a:t>Ethiopia</a:t>
              </a:r>
            </a:p>
          </p:txBody>
        </p:sp>
        <p:sp>
          <p:nvSpPr>
            <p:cNvPr id="47643" name="Text Box 555"/>
            <p:cNvSpPr txBox="1">
              <a:spLocks noChangeArrowheads="1"/>
            </p:cNvSpPr>
            <p:nvPr/>
          </p:nvSpPr>
          <p:spPr bwMode="auto">
            <a:xfrm>
              <a:off x="3662363" y="3695700"/>
              <a:ext cx="57626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800">
                  <a:solidFill>
                    <a:srgbClr val="000000"/>
                  </a:solidFill>
                </a:rPr>
                <a:t>Ghana</a:t>
              </a:r>
            </a:p>
          </p:txBody>
        </p:sp>
        <p:sp>
          <p:nvSpPr>
            <p:cNvPr id="47644" name="Text Box 556"/>
            <p:cNvSpPr txBox="1">
              <a:spLocks noChangeArrowheads="1"/>
            </p:cNvSpPr>
            <p:nvPr/>
          </p:nvSpPr>
          <p:spPr bwMode="auto">
            <a:xfrm>
              <a:off x="5741988" y="3394075"/>
              <a:ext cx="50323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800">
                  <a:solidFill>
                    <a:srgbClr val="000000"/>
                  </a:solidFill>
                </a:rPr>
                <a:t>India</a:t>
              </a:r>
            </a:p>
          </p:txBody>
        </p:sp>
        <p:sp>
          <p:nvSpPr>
            <p:cNvPr id="47645" name="Text Box 557"/>
            <p:cNvSpPr txBox="1">
              <a:spLocks noChangeArrowheads="1"/>
            </p:cNvSpPr>
            <p:nvPr/>
          </p:nvSpPr>
          <p:spPr bwMode="auto">
            <a:xfrm>
              <a:off x="4805363" y="5265738"/>
              <a:ext cx="57626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800">
                  <a:solidFill>
                    <a:srgbClr val="000000"/>
                  </a:solidFill>
                </a:rPr>
                <a:t>Lesotho</a:t>
              </a:r>
            </a:p>
          </p:txBody>
        </p:sp>
        <p:sp>
          <p:nvSpPr>
            <p:cNvPr id="47646" name="Line 558"/>
            <p:cNvSpPr>
              <a:spLocks noChangeShapeType="1"/>
            </p:cNvSpPr>
            <p:nvPr/>
          </p:nvSpPr>
          <p:spPr bwMode="auto">
            <a:xfrm>
              <a:off x="4733925" y="5121275"/>
              <a:ext cx="142875"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647" name="Text Box 559"/>
            <p:cNvSpPr txBox="1">
              <a:spLocks noChangeArrowheads="1"/>
            </p:cNvSpPr>
            <p:nvPr/>
          </p:nvSpPr>
          <p:spPr bwMode="auto">
            <a:xfrm>
              <a:off x="5813425" y="2879725"/>
              <a:ext cx="5762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800">
                  <a:solidFill>
                    <a:srgbClr val="000000"/>
                  </a:solidFill>
                </a:rPr>
                <a:t>Nepal</a:t>
              </a:r>
            </a:p>
          </p:txBody>
        </p:sp>
        <p:sp>
          <p:nvSpPr>
            <p:cNvPr id="47648" name="Text Box 560"/>
            <p:cNvSpPr txBox="1">
              <a:spLocks noChangeArrowheads="1"/>
            </p:cNvSpPr>
            <p:nvPr/>
          </p:nvSpPr>
          <p:spPr bwMode="auto">
            <a:xfrm>
              <a:off x="4373563" y="3032125"/>
              <a:ext cx="6477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800">
                  <a:solidFill>
                    <a:srgbClr val="000000"/>
                  </a:solidFill>
                </a:rPr>
                <a:t>Palestine</a:t>
              </a:r>
            </a:p>
          </p:txBody>
        </p:sp>
        <p:sp>
          <p:nvSpPr>
            <p:cNvPr id="47649" name="Text Box 561"/>
            <p:cNvSpPr txBox="1">
              <a:spLocks noChangeArrowheads="1"/>
            </p:cNvSpPr>
            <p:nvPr/>
          </p:nvSpPr>
          <p:spPr bwMode="auto">
            <a:xfrm>
              <a:off x="5237163" y="2967038"/>
              <a:ext cx="649287"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800">
                  <a:solidFill>
                    <a:srgbClr val="000000"/>
                  </a:solidFill>
                </a:rPr>
                <a:t>Pakistan</a:t>
              </a:r>
            </a:p>
          </p:txBody>
        </p:sp>
        <p:sp>
          <p:nvSpPr>
            <p:cNvPr id="47650" name="Text Box 562"/>
            <p:cNvSpPr txBox="1">
              <a:spLocks noChangeArrowheads="1"/>
            </p:cNvSpPr>
            <p:nvPr/>
          </p:nvSpPr>
          <p:spPr bwMode="auto">
            <a:xfrm>
              <a:off x="4195763" y="5140325"/>
              <a:ext cx="720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800">
                  <a:solidFill>
                    <a:srgbClr val="000000"/>
                  </a:solidFill>
                </a:rPr>
                <a:t>South Africa</a:t>
              </a:r>
            </a:p>
          </p:txBody>
        </p:sp>
        <p:sp>
          <p:nvSpPr>
            <p:cNvPr id="47651" name="Text Box 563"/>
            <p:cNvSpPr txBox="1">
              <a:spLocks noChangeArrowheads="1"/>
            </p:cNvSpPr>
            <p:nvPr/>
          </p:nvSpPr>
          <p:spPr bwMode="auto">
            <a:xfrm>
              <a:off x="4708525" y="3902075"/>
              <a:ext cx="64928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800">
                  <a:solidFill>
                    <a:srgbClr val="000000"/>
                  </a:solidFill>
                </a:rPr>
                <a:t>Tanzania</a:t>
              </a:r>
            </a:p>
          </p:txBody>
        </p:sp>
        <p:sp>
          <p:nvSpPr>
            <p:cNvPr id="47652" name="Text Box 564"/>
            <p:cNvSpPr txBox="1">
              <a:spLocks noChangeArrowheads="1"/>
            </p:cNvSpPr>
            <p:nvPr/>
          </p:nvSpPr>
          <p:spPr bwMode="auto">
            <a:xfrm>
              <a:off x="3797300" y="2384425"/>
              <a:ext cx="431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800">
                  <a:solidFill>
                    <a:srgbClr val="000000"/>
                  </a:solidFill>
                </a:rPr>
                <a:t>UK</a:t>
              </a:r>
            </a:p>
          </p:txBody>
        </p:sp>
        <p:sp>
          <p:nvSpPr>
            <p:cNvPr id="47653" name="Text Box 565"/>
            <p:cNvSpPr txBox="1">
              <a:spLocks noChangeArrowheads="1"/>
            </p:cNvSpPr>
            <p:nvPr/>
          </p:nvSpPr>
          <p:spPr bwMode="auto">
            <a:xfrm>
              <a:off x="4445000" y="4718050"/>
              <a:ext cx="7207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800">
                  <a:solidFill>
                    <a:srgbClr val="000000"/>
                  </a:solidFill>
                </a:rPr>
                <a:t>Zimbabwe</a:t>
              </a:r>
            </a:p>
          </p:txBody>
        </p:sp>
        <p:sp>
          <p:nvSpPr>
            <p:cNvPr id="47654" name="Text Box 566"/>
            <p:cNvSpPr txBox="1">
              <a:spLocks noChangeArrowheads="1"/>
            </p:cNvSpPr>
            <p:nvPr/>
          </p:nvSpPr>
          <p:spPr bwMode="auto">
            <a:xfrm>
              <a:off x="4502150" y="4408488"/>
              <a:ext cx="57626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800">
                  <a:solidFill>
                    <a:srgbClr val="000000"/>
                  </a:solidFill>
                </a:rPr>
                <a:t>Zambia</a:t>
              </a:r>
            </a:p>
          </p:txBody>
        </p:sp>
        <p:sp>
          <p:nvSpPr>
            <p:cNvPr id="47655" name="Text Box 570"/>
            <p:cNvSpPr txBox="1">
              <a:spLocks noChangeArrowheads="1"/>
            </p:cNvSpPr>
            <p:nvPr/>
          </p:nvSpPr>
          <p:spPr bwMode="auto">
            <a:xfrm>
              <a:off x="3351213" y="4178300"/>
              <a:ext cx="5048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800">
                  <a:solidFill>
                    <a:srgbClr val="000000"/>
                  </a:solidFill>
                </a:rPr>
                <a:t>Liberia</a:t>
              </a:r>
            </a:p>
          </p:txBody>
        </p:sp>
        <p:sp>
          <p:nvSpPr>
            <p:cNvPr id="47656" name="Line 571"/>
            <p:cNvSpPr>
              <a:spLocks noChangeShapeType="1"/>
            </p:cNvSpPr>
            <p:nvPr/>
          </p:nvSpPr>
          <p:spPr bwMode="auto">
            <a:xfrm flipV="1">
              <a:off x="3719513" y="3944938"/>
              <a:ext cx="71437"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657" name="Text Box 572"/>
            <p:cNvSpPr txBox="1">
              <a:spLocks noChangeArrowheads="1"/>
            </p:cNvSpPr>
            <p:nvPr/>
          </p:nvSpPr>
          <p:spPr bwMode="auto">
            <a:xfrm>
              <a:off x="3089275" y="3887788"/>
              <a:ext cx="6492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800">
                  <a:solidFill>
                    <a:srgbClr val="000000"/>
                  </a:solidFill>
                </a:rPr>
                <a:t>Sierra Leone</a:t>
              </a:r>
            </a:p>
          </p:txBody>
        </p:sp>
        <p:sp>
          <p:nvSpPr>
            <p:cNvPr id="47658" name="Line 573"/>
            <p:cNvSpPr>
              <a:spLocks noChangeShapeType="1"/>
            </p:cNvSpPr>
            <p:nvPr/>
          </p:nvSpPr>
          <p:spPr bwMode="auto">
            <a:xfrm flipV="1">
              <a:off x="3516313" y="3921125"/>
              <a:ext cx="21590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659" name="Text Box 574"/>
            <p:cNvSpPr txBox="1">
              <a:spLocks noChangeArrowheads="1"/>
            </p:cNvSpPr>
            <p:nvPr/>
          </p:nvSpPr>
          <p:spPr bwMode="auto">
            <a:xfrm>
              <a:off x="4516438" y="3392488"/>
              <a:ext cx="6492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800">
                  <a:solidFill>
                    <a:srgbClr val="000000"/>
                  </a:solidFill>
                </a:rPr>
                <a:t>Sudan &amp; South Sudan</a:t>
              </a:r>
            </a:p>
          </p:txBody>
        </p:sp>
        <p:sp>
          <p:nvSpPr>
            <p:cNvPr id="47660" name="Text Box 576"/>
            <p:cNvSpPr txBox="1">
              <a:spLocks noChangeArrowheads="1"/>
            </p:cNvSpPr>
            <p:nvPr/>
          </p:nvSpPr>
          <p:spPr bwMode="auto">
            <a:xfrm>
              <a:off x="6535738" y="3763963"/>
              <a:ext cx="6492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800">
                  <a:solidFill>
                    <a:srgbClr val="000000"/>
                  </a:solidFill>
                </a:rPr>
                <a:t>Cambodia</a:t>
              </a:r>
            </a:p>
          </p:txBody>
        </p:sp>
        <p:sp>
          <p:nvSpPr>
            <p:cNvPr id="47661" name="Text Box 577"/>
            <p:cNvSpPr txBox="1">
              <a:spLocks noChangeArrowheads="1"/>
            </p:cNvSpPr>
            <p:nvPr/>
          </p:nvSpPr>
          <p:spPr bwMode="auto">
            <a:xfrm>
              <a:off x="4318000" y="4000500"/>
              <a:ext cx="647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en-GB" altLang="en-US" sz="800">
                  <a:solidFill>
                    <a:srgbClr val="000000"/>
                  </a:solidFill>
                </a:rPr>
                <a:t>DR Congo</a:t>
              </a:r>
            </a:p>
          </p:txBody>
        </p:sp>
        <p:sp>
          <p:nvSpPr>
            <p:cNvPr id="47662" name="Text Box 578"/>
            <p:cNvSpPr txBox="1">
              <a:spLocks noChangeArrowheads="1"/>
            </p:cNvSpPr>
            <p:nvPr/>
          </p:nvSpPr>
          <p:spPr bwMode="auto">
            <a:xfrm>
              <a:off x="6878638" y="4164013"/>
              <a:ext cx="6477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800">
                  <a:solidFill>
                    <a:srgbClr val="000000"/>
                  </a:solidFill>
                </a:rPr>
                <a:t>Indonesia</a:t>
              </a:r>
            </a:p>
          </p:txBody>
        </p:sp>
        <p:cxnSp>
          <p:nvCxnSpPr>
            <p:cNvPr id="47663" name="AutoShape 583"/>
            <p:cNvCxnSpPr>
              <a:cxnSpLocks noChangeShapeType="1"/>
            </p:cNvCxnSpPr>
            <p:nvPr/>
          </p:nvCxnSpPr>
          <p:spPr bwMode="auto">
            <a:xfrm>
              <a:off x="4876800" y="4113213"/>
              <a:ext cx="360363" cy="1555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664" name="Rectangle 584"/>
            <p:cNvSpPr>
              <a:spLocks noChangeArrowheads="1"/>
            </p:cNvSpPr>
            <p:nvPr/>
          </p:nvSpPr>
          <p:spPr bwMode="auto">
            <a:xfrm>
              <a:off x="5237163" y="4184650"/>
              <a:ext cx="4318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GB" altLang="en-US" sz="800">
                  <a:solidFill>
                    <a:srgbClr val="000000"/>
                  </a:solidFill>
                </a:rPr>
                <a:t>Uganda</a:t>
              </a:r>
            </a:p>
          </p:txBody>
        </p:sp>
        <p:sp>
          <p:nvSpPr>
            <p:cNvPr id="47665" name="Line 585"/>
            <p:cNvSpPr>
              <a:spLocks noChangeShapeType="1"/>
            </p:cNvSpPr>
            <p:nvPr/>
          </p:nvSpPr>
          <p:spPr bwMode="auto">
            <a:xfrm>
              <a:off x="5021263" y="4113213"/>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666" name="Text Box 586"/>
            <p:cNvSpPr txBox="1">
              <a:spLocks noChangeArrowheads="1"/>
            </p:cNvSpPr>
            <p:nvPr/>
          </p:nvSpPr>
          <p:spPr bwMode="auto">
            <a:xfrm>
              <a:off x="5381625" y="3968750"/>
              <a:ext cx="50323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800">
                  <a:solidFill>
                    <a:srgbClr val="000000"/>
                  </a:solidFill>
                </a:rPr>
                <a:t>Kenya</a:t>
              </a:r>
            </a:p>
          </p:txBody>
        </p:sp>
        <p:sp>
          <p:nvSpPr>
            <p:cNvPr id="47667" name="Line 587"/>
            <p:cNvSpPr>
              <a:spLocks noChangeShapeType="1"/>
            </p:cNvSpPr>
            <p:nvPr/>
          </p:nvSpPr>
          <p:spPr bwMode="auto">
            <a:xfrm flipV="1">
              <a:off x="4876800" y="4545013"/>
              <a:ext cx="360363"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668" name="Text Box 588"/>
            <p:cNvSpPr txBox="1">
              <a:spLocks noChangeArrowheads="1"/>
            </p:cNvSpPr>
            <p:nvPr/>
          </p:nvSpPr>
          <p:spPr bwMode="auto">
            <a:xfrm>
              <a:off x="5165725" y="4400550"/>
              <a:ext cx="5048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800">
                  <a:solidFill>
                    <a:srgbClr val="000000"/>
                  </a:solidFill>
                </a:rPr>
                <a:t>Malawi</a:t>
              </a:r>
            </a:p>
          </p:txBody>
        </p:sp>
        <p:sp>
          <p:nvSpPr>
            <p:cNvPr id="47669" name="Line 589"/>
            <p:cNvSpPr>
              <a:spLocks noChangeShapeType="1"/>
            </p:cNvSpPr>
            <p:nvPr/>
          </p:nvSpPr>
          <p:spPr bwMode="auto">
            <a:xfrm>
              <a:off x="4949825" y="4689475"/>
              <a:ext cx="43180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670" name="Text Box 590"/>
            <p:cNvSpPr txBox="1">
              <a:spLocks noChangeArrowheads="1"/>
            </p:cNvSpPr>
            <p:nvPr/>
          </p:nvSpPr>
          <p:spPr bwMode="auto">
            <a:xfrm>
              <a:off x="5310188" y="4689475"/>
              <a:ext cx="79216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800">
                  <a:solidFill>
                    <a:srgbClr val="000000"/>
                  </a:solidFill>
                </a:rPr>
                <a:t>Mozambique</a:t>
              </a:r>
            </a:p>
          </p:txBody>
        </p:sp>
        <p:sp>
          <p:nvSpPr>
            <p:cNvPr id="47671" name="Text Box 595"/>
            <p:cNvSpPr txBox="1">
              <a:spLocks noChangeArrowheads="1"/>
            </p:cNvSpPr>
            <p:nvPr/>
          </p:nvSpPr>
          <p:spPr bwMode="auto">
            <a:xfrm>
              <a:off x="3797300" y="4402138"/>
              <a:ext cx="57626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800">
                  <a:solidFill>
                    <a:srgbClr val="000000"/>
                  </a:solidFill>
                </a:rPr>
                <a:t>Rwanda</a:t>
              </a:r>
            </a:p>
          </p:txBody>
        </p:sp>
        <p:sp>
          <p:nvSpPr>
            <p:cNvPr id="47672" name="Line 596"/>
            <p:cNvSpPr>
              <a:spLocks noChangeShapeType="1"/>
            </p:cNvSpPr>
            <p:nvPr/>
          </p:nvSpPr>
          <p:spPr bwMode="auto">
            <a:xfrm flipV="1">
              <a:off x="4229100" y="4257675"/>
              <a:ext cx="503238"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673" name="Text Box 597"/>
            <p:cNvSpPr txBox="1">
              <a:spLocks noChangeArrowheads="1"/>
            </p:cNvSpPr>
            <p:nvPr/>
          </p:nvSpPr>
          <p:spPr bwMode="auto">
            <a:xfrm>
              <a:off x="5310188" y="3752850"/>
              <a:ext cx="57626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800">
                  <a:solidFill>
                    <a:srgbClr val="000000"/>
                  </a:solidFill>
                </a:rPr>
                <a:t>Somalia</a:t>
              </a:r>
            </a:p>
          </p:txBody>
        </p:sp>
        <p:sp>
          <p:nvSpPr>
            <p:cNvPr id="47674" name="Line 599"/>
            <p:cNvSpPr>
              <a:spLocks noChangeShapeType="1"/>
            </p:cNvSpPr>
            <p:nvPr/>
          </p:nvSpPr>
          <p:spPr bwMode="auto">
            <a:xfrm flipV="1">
              <a:off x="5165725" y="3897313"/>
              <a:ext cx="21590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675" name="Text Box 600"/>
            <p:cNvSpPr txBox="1">
              <a:spLocks noChangeArrowheads="1"/>
            </p:cNvSpPr>
            <p:nvPr/>
          </p:nvSpPr>
          <p:spPr bwMode="auto">
            <a:xfrm>
              <a:off x="6461125" y="3465513"/>
              <a:ext cx="57626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800">
                  <a:solidFill>
                    <a:srgbClr val="000000"/>
                  </a:solidFill>
                </a:rPr>
                <a:t>Vietnam</a:t>
              </a:r>
            </a:p>
          </p:txBody>
        </p:sp>
        <p:sp>
          <p:nvSpPr>
            <p:cNvPr id="47676" name="Text Box 601"/>
            <p:cNvSpPr txBox="1">
              <a:spLocks noChangeArrowheads="1"/>
            </p:cNvSpPr>
            <p:nvPr/>
          </p:nvSpPr>
          <p:spPr bwMode="auto">
            <a:xfrm>
              <a:off x="5013325" y="3567113"/>
              <a:ext cx="57626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800">
                  <a:solidFill>
                    <a:srgbClr val="000000"/>
                  </a:solidFill>
                </a:rPr>
                <a:t>Yemen</a:t>
              </a:r>
            </a:p>
          </p:txBody>
        </p:sp>
        <p:sp>
          <p:nvSpPr>
            <p:cNvPr id="47677" name="Text Box 603"/>
            <p:cNvSpPr txBox="1">
              <a:spLocks noChangeArrowheads="1"/>
            </p:cNvSpPr>
            <p:nvPr/>
          </p:nvSpPr>
          <p:spPr bwMode="auto">
            <a:xfrm>
              <a:off x="5815013" y="3897313"/>
              <a:ext cx="935037"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800">
                  <a:solidFill>
                    <a:srgbClr val="000000"/>
                  </a:solidFill>
                </a:rPr>
                <a:t>Bangladesh</a:t>
              </a:r>
            </a:p>
          </p:txBody>
        </p:sp>
        <p:sp>
          <p:nvSpPr>
            <p:cNvPr id="47678" name="Line 604"/>
            <p:cNvSpPr>
              <a:spLocks noChangeShapeType="1"/>
            </p:cNvSpPr>
            <p:nvPr/>
          </p:nvSpPr>
          <p:spPr bwMode="auto">
            <a:xfrm flipV="1">
              <a:off x="6203950" y="3471863"/>
              <a:ext cx="71438"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679" name="Text Box 605"/>
            <p:cNvSpPr txBox="1">
              <a:spLocks noChangeArrowheads="1"/>
            </p:cNvSpPr>
            <p:nvPr/>
          </p:nvSpPr>
          <p:spPr bwMode="auto">
            <a:xfrm>
              <a:off x="4013200" y="3754438"/>
              <a:ext cx="57626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800">
                  <a:solidFill>
                    <a:srgbClr val="000000"/>
                  </a:solidFill>
                </a:rPr>
                <a:t>Nigeria</a:t>
              </a:r>
            </a:p>
          </p:txBody>
        </p:sp>
      </p:grpSp>
      <p:grpSp>
        <p:nvGrpSpPr>
          <p:cNvPr id="576" name="Group 12"/>
          <p:cNvGrpSpPr>
            <a:grpSpLocks/>
          </p:cNvGrpSpPr>
          <p:nvPr/>
        </p:nvGrpSpPr>
        <p:grpSpPr bwMode="auto">
          <a:xfrm>
            <a:off x="179389" y="58739"/>
            <a:ext cx="8964612" cy="865187"/>
            <a:chOff x="113" y="37"/>
            <a:chExt cx="5647" cy="545"/>
          </a:xfrm>
        </p:grpSpPr>
        <p:sp>
          <p:nvSpPr>
            <p:cNvPr id="577" name="Rectangle 8"/>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578" name="Rectangle 7"/>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579" name="Picture 9" descr="DFID_280_SML_AW"/>
            <p:cNvPicPr>
              <a:picLocks noChangeAspect="1" noChangeArrowheads="1"/>
            </p:cNvPicPr>
            <p:nvPr/>
          </p:nvPicPr>
          <p:blipFill>
            <a:blip r:embed="rId368">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0" name="Picture 10" descr="UK-AID-Standard-RGB"/>
            <p:cNvPicPr>
              <a:picLocks noChangeAspect="1" noChangeArrowheads="1"/>
            </p:cNvPicPr>
            <p:nvPr/>
          </p:nvPicPr>
          <p:blipFill>
            <a:blip r:embed="rId369">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575098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RptLibraryForm</Display>
  <Edit>RptLibraryForm</Edit>
  <New>RptLibraryForm</New>
</FormTemplates>
</file>

<file path=customXml/item2.xml><?xml version="1.0" encoding="utf-8"?>
<ct:contentTypeSchema xmlns:ct="http://schemas.microsoft.com/office/2006/metadata/contentType" xmlns:ma="http://schemas.microsoft.com/office/2006/metadata/properties/metaAttributes" ct:_="" ma:_="" ma:contentTypeName="Report" ma:contentTypeID="0x01010058DDEB47312E4967BFC1576B96E8C3D400B9DCAD14C4690B489C0E186A65D91380" ma:contentTypeVersion="0" ma:contentTypeDescription="" ma:contentTypeScope="" ma:versionID="59b2f949f84daf6e86083cf3d27a8c84">
  <xsd:schema xmlns:xsd="http://www.w3.org/2001/XMLSchema" xmlns:xs="http://www.w3.org/2001/XMLSchema" xmlns:p="http://schemas.microsoft.com/office/2006/metadata/properties" xmlns:ns1="http://schemas.microsoft.com/sharepoint/v3" targetNamespace="http://schemas.microsoft.com/office/2006/metadata/properties" ma:root="true" ma:fieldsID="da2ee74e0442f4e2b9ae27e4208e26ee" ns1:_="">
    <xsd:import namespace="http://schemas.microsoft.com/sharepoint/v3"/>
    <xsd:element name="properties">
      <xsd:complexType>
        <xsd:sequence>
          <xsd:element name="documentManagement">
            <xsd:complexType>
              <xsd:all>
                <xsd:element ref="ns1:ReportDescription" minOccurs="0"/>
                <xsd:element ref="ns1:ParentId" minOccurs="0"/>
                <xsd:element ref="ns1:ReportOwner" minOccurs="0"/>
                <xsd:element ref="ns1:ReportCategory" minOccurs="0"/>
                <xsd:element ref="ns1:Report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portDescription" ma:index="8" nillable="true" ma:displayName="Report Description" ma:description="A description of the contents of the report" ma:internalName="ReportDescription">
      <xsd:simpleType>
        <xsd:restriction base="dms:Note">
          <xsd:maxLength value="255"/>
        </xsd:restriction>
      </xsd:simpleType>
    </xsd:element>
    <xsd:element name="ParentId" ma:index="9" nillable="true" ma:displayName="Parent ID" ma:description="The Parent Id of this report" ma:hidden="true" ma:internalName="ParentId">
      <xsd:simpleType>
        <xsd:restriction base="dms:Number"/>
      </xsd:simpleType>
    </xsd:element>
    <xsd:element name="ReportOwner" ma:index="10" nillable="true" ma:displayName="Owner" ma:description="Owner of this document" ma:list="UserInfo" ma:internalName="Report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portCategory" ma:index="11" nillable="true" ma:displayName="Report Category" ma:description="Category of the report" ma:internalName="ReportCategory">
      <xsd:simpleType>
        <xsd:restriction base="dms:Choice">
          <xsd:enumeration value="Category 1"/>
          <xsd:enumeration value="Category 2"/>
          <xsd:enumeration value="Category 3"/>
        </xsd:restriction>
      </xsd:simpleType>
    </xsd:element>
    <xsd:element name="ReportStatus" ma:index="12" nillable="true" ma:displayName="Report Status" ma:description="Status of the report" ma:internalName="ReportStatus">
      <xsd:simpleType>
        <xsd:restriction base="dms:Choice">
          <xsd:enumeration value="Final"/>
          <xsd:enumeration value="Preliminary"/>
          <xsd:enumeration value="Period To Da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portCategory xmlns="http://schemas.microsoft.com/sharepoint/v3" xsi:nil="true"/>
    <ReportStatus xmlns="http://schemas.microsoft.com/sharepoint/v3" xsi:nil="true"/>
    <ParentId xmlns="http://schemas.microsoft.com/sharepoint/v3" xsi:nil="true"/>
    <ReportDescription xmlns="http://schemas.microsoft.com/sharepoint/v3" xsi:nil="true"/>
    <ReportOwner xmlns="http://schemas.microsoft.com/sharepoint/v3">
      <UserInfo>
        <DisplayName/>
        <AccountId xsi:nil="true"/>
        <AccountType/>
      </UserInfo>
    </ReportOwner>
  </documentManagement>
</p:properties>
</file>

<file path=customXml/itemProps1.xml><?xml version="1.0" encoding="utf-8"?>
<ds:datastoreItem xmlns:ds="http://schemas.openxmlformats.org/officeDocument/2006/customXml" ds:itemID="{B3E2F72B-9853-4A55-9615-BD3E90689143}">
  <ds:schemaRefs>
    <ds:schemaRef ds:uri="http://schemas.microsoft.com/sharepoint/v3/contenttype/forms"/>
  </ds:schemaRefs>
</ds:datastoreItem>
</file>

<file path=customXml/itemProps2.xml><?xml version="1.0" encoding="utf-8"?>
<ds:datastoreItem xmlns:ds="http://schemas.openxmlformats.org/officeDocument/2006/customXml" ds:itemID="{A3868B0D-A7AA-4B11-9309-B683164ED3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2D1467-55D8-473E-B620-A01B9C9D5801}">
  <ds:schemaRefs>
    <ds:schemaRef ds:uri="http://schemas.microsoft.com/sharepoint/v3"/>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1310</TotalTime>
  <Words>1900</Words>
  <Application>Microsoft Office PowerPoint</Application>
  <PresentationFormat>On-screen Show (4:3)</PresentationFormat>
  <Paragraphs>304</Paragraphs>
  <Slides>30</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ＭＳ Ｐゴシック</vt:lpstr>
      <vt:lpstr>ＭＳ Ｐゴシック</vt:lpstr>
      <vt:lpstr>Arial</vt:lpstr>
      <vt:lpstr>Arial Black</vt:lpstr>
      <vt:lpstr>Calibri</vt:lpstr>
      <vt:lpstr>Helvetica Neue UltraLight</vt:lpstr>
      <vt:lpstr>Times New Roman</vt:lpstr>
      <vt:lpstr>Verdana</vt:lpstr>
      <vt:lpstr>Wingdings</vt:lpstr>
      <vt:lpstr>Office Theme</vt:lpstr>
      <vt:lpstr>Department for International Development </vt:lpstr>
      <vt:lpstr>PowerPoint Presentation</vt:lpstr>
      <vt:lpstr>Contents</vt:lpstr>
      <vt:lpstr>Key Figures</vt:lpstr>
      <vt:lpstr>The Department for International Development (DFID) leads the UK’s work to end extreme poverty around the world. We are: </vt:lpstr>
      <vt:lpstr>Our UK Headquarters</vt:lpstr>
      <vt:lpstr>PowerPoint Presentation</vt:lpstr>
      <vt:lpstr>DFID footprint overview</vt:lpstr>
      <vt:lpstr>PowerPoint Presentation</vt:lpstr>
      <vt:lpstr>PowerPoint Presentation</vt:lpstr>
      <vt:lpstr>Management</vt:lpstr>
      <vt:lpstr>New UK Aid Strategy (1) </vt:lpstr>
      <vt:lpstr>New UK Aid Strategy (2) </vt:lpstr>
      <vt:lpstr>Spending Review</vt:lpstr>
      <vt:lpstr>Results - four years to March 15</vt:lpstr>
      <vt:lpstr>PowerPoint Presentation</vt:lpstr>
      <vt:lpstr>PowerPoint Presentation</vt:lpstr>
      <vt:lpstr>PowerPoint Presentation</vt:lpstr>
      <vt:lpstr>PowerPoint Presentation</vt:lpstr>
      <vt:lpstr>PowerPoint Presentation</vt:lpstr>
      <vt:lpstr>PowerPoint Presentation</vt:lpstr>
      <vt:lpstr>Why does the UK give aid?</vt:lpstr>
      <vt:lpstr>PowerPoint Presentation</vt:lpstr>
      <vt:lpstr>Syrian Civil War</vt:lpstr>
      <vt:lpstr>Areas - Civil War</vt:lpstr>
      <vt:lpstr>Key issues within Syria</vt:lpstr>
      <vt:lpstr>Migration</vt:lpstr>
      <vt:lpstr>Regional Complexities</vt:lpstr>
      <vt:lpstr>UK refugee solution</vt:lpstr>
      <vt:lpstr>International response</vt:lpstr>
    </vt:vector>
  </TitlesOfParts>
  <Company>DFID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McIvor</dc:creator>
  <cp:lastModifiedBy>mhorag macdonald</cp:lastModifiedBy>
  <cp:revision>62</cp:revision>
  <cp:lastPrinted>2015-12-10T17:33:27Z</cp:lastPrinted>
  <dcterms:created xsi:type="dcterms:W3CDTF">2013-10-03T15:39:03Z</dcterms:created>
  <dcterms:modified xsi:type="dcterms:W3CDTF">2016-04-20T11:08:45Z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0x01010058DDEB47312E4967BFC1576B96E8C3D400B9DCAD14C4690B489C0E186A65D91380</vt:lpwstr>
  </property>
</Properties>
</file>